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5B"/>
    <a:srgbClr val="898B8D"/>
    <a:srgbClr val="7F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1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3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4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0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5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6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5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2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CE499-F121-45E7-8F0F-E81D0F7CED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BE84-254B-4277-A293-04478BC2D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2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A03AF5-B071-65F9-A674-4ED0790D4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3731" y="357388"/>
            <a:ext cx="6681175" cy="191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A4181C-DCD5-DECB-0E81-AE12CA2DD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6" y="2590800"/>
            <a:ext cx="7071598" cy="2273431"/>
          </a:xfrm>
        </p:spPr>
        <p:txBody>
          <a:bodyPr>
            <a:no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Plenary p</a:t>
            </a:r>
            <a:r>
              <a:rPr lang="en-US" sz="1800" dirty="0">
                <a:effectLst/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resentations on current hot topics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Three concurrent tracks: </a:t>
            </a: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Preparedness and Mitigation</a:t>
            </a: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Initial Response</a:t>
            </a: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Response and Recovery.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sz="1800" dirty="0">
                <a:effectLst/>
                <a:latin typeface="Aptos Display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Networking reception in the Exhibitor Showcase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0D2221-A679-67F2-FD64-A20B53712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1561" y="5185073"/>
            <a:ext cx="1140660" cy="11406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30CD72-A63F-817A-9FA2-85F8B032ACFF}"/>
              </a:ext>
            </a:extLst>
          </p:cNvPr>
          <p:cNvSpPr txBox="1"/>
          <p:nvPr/>
        </p:nvSpPr>
        <p:spPr>
          <a:xfrm>
            <a:off x="2655805" y="5655991"/>
            <a:ext cx="619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37475"/>
                </a:solidFill>
              </a:rPr>
              <a:t>Michigan.gov/</a:t>
            </a:r>
            <a:r>
              <a:rPr lang="en-US" sz="2400" dirty="0" err="1">
                <a:solidFill>
                  <a:srgbClr val="737475"/>
                </a:solidFill>
              </a:rPr>
              <a:t>EGLEevents</a:t>
            </a:r>
            <a:endParaRPr lang="en-US" sz="2400" dirty="0">
              <a:solidFill>
                <a:srgbClr val="7374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3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30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 Display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Ostrowski, James (EGLE)</dc:creator>
  <cp:lastModifiedBy>Berthold, Alana (EGLE)</cp:lastModifiedBy>
  <cp:revision>2</cp:revision>
  <dcterms:created xsi:type="dcterms:W3CDTF">2024-03-21T13:42:48Z</dcterms:created>
  <dcterms:modified xsi:type="dcterms:W3CDTF">2024-12-09T16:46:20Z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etDate">
    <vt:lpwstr>2024-03-21T19:03:52Z</vt:lpwstr>
  </property>
  <property fmtid="{D5CDD505-2E9C-101B-9397-08002B2CF9AE}" pid="4" name="MSIP_Label_3a2fed65-62e7-46ea-af74-187e0c17143a_Method">
    <vt:lpwstr>Privileged</vt:lpwstr>
  </property>
  <property fmtid="{D5CDD505-2E9C-101B-9397-08002B2CF9AE}" pid="5" name="MSIP_Label_3a2fed65-62e7-46ea-af74-187e0c17143a_Name">
    <vt:lpwstr>3a2fed65-62e7-46ea-af74-187e0c17143a</vt:lpwstr>
  </property>
  <property fmtid="{D5CDD505-2E9C-101B-9397-08002B2CF9AE}" pid="6" name="MSIP_Label_3a2fed65-62e7-46ea-af74-187e0c17143a_SiteId">
    <vt:lpwstr>d5fb7087-3777-42ad-966a-892ef47225d1</vt:lpwstr>
  </property>
  <property fmtid="{D5CDD505-2E9C-101B-9397-08002B2CF9AE}" pid="7" name="MSIP_Label_3a2fed65-62e7-46ea-af74-187e0c17143a_ActionId">
    <vt:lpwstr>465d0f3b-a7f9-40fc-83c5-83dcece13670</vt:lpwstr>
  </property>
  <property fmtid="{D5CDD505-2E9C-101B-9397-08002B2CF9AE}" pid="8" name="MSIP_Label_3a2fed65-62e7-46ea-af74-187e0c17143a_ContentBits">
    <vt:lpwstr>0</vt:lpwstr>
  </property>
</Properties>
</file>