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5F61"/>
    <a:srgbClr val="737475"/>
    <a:srgbClr val="58595B"/>
    <a:srgbClr val="58C3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92" autoAdjust="0"/>
    <p:restoredTop sz="94660"/>
  </p:normalViewPr>
  <p:slideViewPr>
    <p:cSldViewPr snapToGrid="0">
      <p:cViewPr varScale="1">
        <p:scale>
          <a:sx n="77" d="100"/>
          <a:sy n="77" d="100"/>
        </p:scale>
        <p:origin x="108" y="8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456D8-808B-8BA0-3C40-BDB4F2F319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5ED7E5-123C-BBFF-9062-BAFC235D85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094D9-CB5B-E807-0585-98A624167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2AAB-71BF-4687-B330-92EB99E643CF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ED94F-98EE-190A-388F-17EEC13D1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AA634-A790-0057-A546-3F349C5F7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8E87-917B-4E7A-ADE3-F6A721776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423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A55F4-6F61-56D3-0E09-71BD0BB69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652DE7-2BDB-CDDB-D892-161E230639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C769FA-9432-1E9B-D718-307CAD29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2AAB-71BF-4687-B330-92EB99E643CF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3368C5-18F9-8D75-B467-E22CEEA3E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F8D06A-DCA6-3E0B-428D-586B58A3A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8E87-917B-4E7A-ADE3-F6A721776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907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340B73-F8E2-768C-B613-237B2C4609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97E74F-113B-922A-A016-4C273C47A3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ED14DE-3BED-524D-4C09-782006392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2AAB-71BF-4687-B330-92EB99E643CF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F8AF3-BC00-8F41-028C-CD06158DE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01B35-28AA-CBF4-CAD0-A36A96E28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8E87-917B-4E7A-ADE3-F6A721776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017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2DE6C-DC05-FE2D-7D44-1AC17F083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7CF4F8-78C6-0777-85AB-561B356AD9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C8BC7-4726-47BD-48A1-2DF4953B5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2AAB-71BF-4687-B330-92EB99E643CF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D78933-46F5-2FEC-164C-AF41BFFB5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A12345-61AF-38A6-DDC0-EDDEAA45C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8E87-917B-4E7A-ADE3-F6A721776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214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87F6D-49ED-4F78-60F3-19E52962C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FDC78C-F24D-B556-3266-2ED4E7C4F0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8CF815-3C23-FC96-E3EF-D5E69449D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2AAB-71BF-4687-B330-92EB99E643CF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6409FF-A4F9-3E12-ACFB-44AA5227B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BE304-FA10-8A40-4EA4-86F4BC580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8E87-917B-4E7A-ADE3-F6A721776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447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6B23E-F5E5-A451-6170-796107EEF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96BE6-7C6A-297A-213B-142FEA9E57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16854F-81AB-EFD4-D4FF-675B663DF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2EEF23-FD27-4924-D851-F695535E9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2AAB-71BF-4687-B330-92EB99E643CF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B38A46-4F8C-8C42-BA73-0C2E50810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0F26D8-0698-9882-352A-26E65A52C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8E87-917B-4E7A-ADE3-F6A721776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3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2C1-626D-2D46-F479-7FBC83587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1FDF5A-05C7-3A1E-3A4E-A3C4241FD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C9FFA7-6731-25E4-DD0A-404725068D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230498-24EE-B163-2BC0-89DE653E9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A19C03-CD80-D364-7462-67E800D585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CA09F5-F8AC-85A7-EDA0-D13FF5F30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2AAB-71BF-4687-B330-92EB99E643CF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622DDB-D6DA-700D-C73D-F29CBCCEC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ACBAE5-33A0-6060-EE70-47517A0D2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8E87-917B-4E7A-ADE3-F6A721776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75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000D0-2BE8-29FE-E4D9-A59357A2E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F7EC69-E538-575E-4CDB-3179A4C9E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2AAB-71BF-4687-B330-92EB99E643CF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E60DC2-D8DE-A13A-4B5C-A07CE9D15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448A38-2BB5-C44C-47B8-FB6E5119A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8E87-917B-4E7A-ADE3-F6A721776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561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29DF7C-416E-E46A-AA7C-EFF9AE6D6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2AAB-71BF-4687-B330-92EB99E643CF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A135B3-97E2-AD60-F5D1-B24E5CF2C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523211-0638-4182-190F-502662132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8E87-917B-4E7A-ADE3-F6A721776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538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AA32D-5F39-A16B-6516-C314B4BB7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4A743-B484-CA76-9B7D-02FF6D69FE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C7C50E-8B65-FBE8-4773-64E0B42047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099C99-C0F4-B9D6-5671-FE791F82E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2AAB-71BF-4687-B330-92EB99E643CF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ACB492-61B4-63B6-4711-EC534FACB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6F0262-02D6-8689-3ECE-4CC9D0023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8E87-917B-4E7A-ADE3-F6A721776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17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98BE5-4333-C12A-B69D-E5B966FA5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9083FA-60D7-C0C3-9AE7-A0C275452B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921E92-0D28-C789-EDB8-C289D5A359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82B2D7-D27D-BBA7-C50C-D632D24BC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2AAB-71BF-4687-B330-92EB99E643CF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8C97D3-CB92-511F-E4EC-F55FFF78A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D86B35-4A37-A0F0-434B-64293BC4C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8E87-917B-4E7A-ADE3-F6A721776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36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A010EB-56F6-E21F-C136-F9780442F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0CE77D-58FD-56EA-E7F6-6CA847DB6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811FE8-A4DD-B61E-97DF-7380F9C80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22AAB-71BF-4687-B330-92EB99E643CF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AC35FE-BA76-2409-3CCE-C66843996D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D7743-B003-598F-CAE7-5566F4F0AC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D8E87-917B-4E7A-ADE3-F6A721776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555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7CE710C-DA48-F661-10D8-D7E236C32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93" y="3227086"/>
            <a:ext cx="11423300" cy="3732952"/>
          </a:xfrm>
          <a:solidFill>
            <a:srgbClr val="58C3BF"/>
          </a:solidFill>
        </p:spPr>
        <p:txBody>
          <a:bodyPr anchor="ctr" anchorCtr="0"/>
          <a:lstStyle/>
          <a:p>
            <a:pPr marL="0" indent="0">
              <a:spcAft>
                <a:spcPts val="1200"/>
              </a:spcAft>
              <a:buNone/>
            </a:pPr>
            <a:r>
              <a:rPr lang="en-US" b="1" dirty="0"/>
              <a:t> Join us at Michigan’s largest conference for environmental professionals.</a:t>
            </a:r>
          </a:p>
          <a:p>
            <a:r>
              <a:rPr lang="en-US" sz="2400" dirty="0"/>
              <a:t>Choose from over 70 concurrent technical sessions</a:t>
            </a:r>
          </a:p>
          <a:p>
            <a:r>
              <a:rPr lang="en-US" sz="2400" dirty="0"/>
              <a:t>Check out services at our huge exhibitor showcase</a:t>
            </a:r>
          </a:p>
          <a:p>
            <a:r>
              <a:rPr lang="en-US" sz="2400" dirty="0"/>
              <a:t>Get one-on-one assistance from EGLE staff</a:t>
            </a:r>
          </a:p>
          <a:p>
            <a:r>
              <a:rPr lang="en-US" sz="2400" dirty="0"/>
              <a:t>Network with hundreds of environmental professionals</a:t>
            </a:r>
          </a:p>
          <a:p>
            <a:r>
              <a:rPr lang="en-US" sz="2400" dirty="0"/>
              <a:t>Earn continuing education hours for professional development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04C33A8-B95B-7175-DBB5-68192C200B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836122" y="4780901"/>
            <a:ext cx="1673271" cy="1673271"/>
          </a:xfrm>
          <a:prstGeom prst="rect">
            <a:avLst/>
          </a:prstGeom>
        </p:spPr>
      </p:pic>
      <p:pic>
        <p:nvPicPr>
          <p:cNvPr id="4" name="Picture 3" descr="A group of people at a convention&#10;&#10;AI-generated content may be incorrect.">
            <a:extLst>
              <a:ext uri="{FF2B5EF4-FFF2-40B4-BE49-F238E27FC236}">
                <a16:creationId xmlns:a16="http://schemas.microsoft.com/office/drawing/2014/main" id="{F09DEA91-B99A-8701-FC12-7152EE1722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332" y="1"/>
            <a:ext cx="11429261" cy="3227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925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45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Ostrowski, James (EGLE)</dc:creator>
  <cp:lastModifiedBy>Berthold, Alana (EGLE)</cp:lastModifiedBy>
  <cp:revision>7</cp:revision>
  <dcterms:created xsi:type="dcterms:W3CDTF">2024-03-21T12:58:59Z</dcterms:created>
  <dcterms:modified xsi:type="dcterms:W3CDTF">2026-03-18T16:31:41Z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a2fed65-62e7-46ea-af74-187e0c17143a_Enabled">
    <vt:lpwstr>true</vt:lpwstr>
  </property>
  <property fmtid="{D5CDD505-2E9C-101B-9397-08002B2CF9AE}" pid="3" name="MSIP_Label_3a2fed65-62e7-46ea-af74-187e0c17143a_SetDate">
    <vt:lpwstr>2024-03-21T13:42:37Z</vt:lpwstr>
  </property>
  <property fmtid="{D5CDD505-2E9C-101B-9397-08002B2CF9AE}" pid="4" name="MSIP_Label_3a2fed65-62e7-46ea-af74-187e0c17143a_Method">
    <vt:lpwstr>Privileged</vt:lpwstr>
  </property>
  <property fmtid="{D5CDD505-2E9C-101B-9397-08002B2CF9AE}" pid="5" name="MSIP_Label_3a2fed65-62e7-46ea-af74-187e0c17143a_Name">
    <vt:lpwstr>3a2fed65-62e7-46ea-af74-187e0c17143a</vt:lpwstr>
  </property>
  <property fmtid="{D5CDD505-2E9C-101B-9397-08002B2CF9AE}" pid="6" name="MSIP_Label_3a2fed65-62e7-46ea-af74-187e0c17143a_SiteId">
    <vt:lpwstr>d5fb7087-3777-42ad-966a-892ef47225d1</vt:lpwstr>
  </property>
  <property fmtid="{D5CDD505-2E9C-101B-9397-08002B2CF9AE}" pid="7" name="MSIP_Label_3a2fed65-62e7-46ea-af74-187e0c17143a_ActionId">
    <vt:lpwstr>0f4a57f7-3ca8-4da8-972b-d0c5990eb634</vt:lpwstr>
  </property>
  <property fmtid="{D5CDD505-2E9C-101B-9397-08002B2CF9AE}" pid="8" name="MSIP_Label_3a2fed65-62e7-46ea-af74-187e0c17143a_ContentBits">
    <vt:lpwstr>0</vt:lpwstr>
  </property>
</Properties>
</file>