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8595B"/>
    <a:srgbClr val="898B8D"/>
    <a:srgbClr val="7F8C8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9" d="100"/>
          <a:sy n="79" d="100"/>
        </p:scale>
        <p:origin x="653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CE499-F121-45E7-8F0F-E81D0F7CEDEB}" type="datetimeFigureOut">
              <a:rPr lang="en-US" smtClean="0"/>
              <a:t>3/18/2026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4EBE84-254B-4277-A293-04478BC2D6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96153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CE499-F121-45E7-8F0F-E81D0F7CEDEB}" type="datetimeFigureOut">
              <a:rPr lang="en-US" smtClean="0"/>
              <a:t>3/18/2026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4EBE84-254B-4277-A293-04478BC2D6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68348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CE499-F121-45E7-8F0F-E81D0F7CEDEB}" type="datetimeFigureOut">
              <a:rPr lang="en-US" smtClean="0"/>
              <a:t>3/18/2026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4EBE84-254B-4277-A293-04478BC2D6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92434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CE499-F121-45E7-8F0F-E81D0F7CEDEB}" type="datetimeFigureOut">
              <a:rPr lang="en-US" smtClean="0"/>
              <a:t>3/18/2026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4EBE84-254B-4277-A293-04478BC2D6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10166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CE499-F121-45E7-8F0F-E81D0F7CEDEB}" type="datetimeFigureOut">
              <a:rPr lang="en-US" smtClean="0"/>
              <a:t>3/18/2026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4EBE84-254B-4277-A293-04478BC2D6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89087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CE499-F121-45E7-8F0F-E81D0F7CEDEB}" type="datetimeFigureOut">
              <a:rPr lang="en-US" smtClean="0"/>
              <a:t>3/18/2026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4EBE84-254B-4277-A293-04478BC2D6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98836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CE499-F121-45E7-8F0F-E81D0F7CEDEB}" type="datetimeFigureOut">
              <a:rPr lang="en-US" smtClean="0"/>
              <a:t>3/18/2026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4EBE84-254B-4277-A293-04478BC2D6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68449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CE499-F121-45E7-8F0F-E81D0F7CEDEB}" type="datetimeFigureOut">
              <a:rPr lang="en-US" smtClean="0"/>
              <a:t>3/18/2026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4EBE84-254B-4277-A293-04478BC2D6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85536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CE499-F121-45E7-8F0F-E81D0F7CEDEB}" type="datetimeFigureOut">
              <a:rPr lang="en-US" smtClean="0"/>
              <a:t>3/18/2026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4EBE84-254B-4277-A293-04478BC2D6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9564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CE499-F121-45E7-8F0F-E81D0F7CEDEB}" type="datetimeFigureOut">
              <a:rPr lang="en-US" smtClean="0"/>
              <a:t>3/18/2026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4EBE84-254B-4277-A293-04478BC2D6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38581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CE499-F121-45E7-8F0F-E81D0F7CEDEB}" type="datetimeFigureOut">
              <a:rPr lang="en-US" smtClean="0"/>
              <a:t>3/18/2026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4EBE84-254B-4277-A293-04478BC2D6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69294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7CE499-F121-45E7-8F0F-E81D0F7CEDEB}" type="datetimeFigureOut">
              <a:rPr lang="en-US" smtClean="0"/>
              <a:t>3/18/2026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4EBE84-254B-4277-A293-04478BC2D6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28244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>
            <a:extLst>
              <a:ext uri="{FF2B5EF4-FFF2-40B4-BE49-F238E27FC236}">
                <a16:creationId xmlns:a16="http://schemas.microsoft.com/office/drawing/2014/main" id="{68A03AF5-B071-65F9-A674-4ED0790D43C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9757" y="447946"/>
            <a:ext cx="8224485" cy="12279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AE217F83-5EE4-45DF-C55F-FD573EB20FF0}"/>
              </a:ext>
            </a:extLst>
          </p:cNvPr>
          <p:cNvSpPr txBox="1"/>
          <p:nvPr/>
        </p:nvSpPr>
        <p:spPr>
          <a:xfrm>
            <a:off x="6057774" y="1659650"/>
            <a:ext cx="262646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June 9-10, 2026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41A4181C-DCD5-DECB-0E81-AE12CA2DD2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0556" y="2670183"/>
            <a:ext cx="7451388" cy="2177509"/>
          </a:xfrm>
        </p:spPr>
        <p:txBody>
          <a:bodyPr>
            <a:noAutofit/>
          </a:bodyPr>
          <a:lstStyle/>
          <a:p>
            <a:pPr>
              <a:lnSpc>
                <a:spcPct val="114000"/>
              </a:lnSpc>
            </a:pP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70+ concurrent technical sessions</a:t>
            </a:r>
          </a:p>
          <a:p>
            <a:pPr>
              <a:lnSpc>
                <a:spcPct val="114000"/>
              </a:lnSpc>
            </a:pP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Huge Exhibitor Showcase</a:t>
            </a:r>
          </a:p>
          <a:p>
            <a:pPr>
              <a:lnSpc>
                <a:spcPct val="114000"/>
              </a:lnSpc>
            </a:pP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One-on-one assistance from EGLE staff</a:t>
            </a:r>
          </a:p>
          <a:p>
            <a:pPr>
              <a:lnSpc>
                <a:spcPct val="114000"/>
              </a:lnSpc>
            </a:pP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Network with hundreds of environmental professionals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440D2221-A679-67F2-FD64-A20B53712EF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632787" y="5149600"/>
            <a:ext cx="1384736" cy="1384736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3130CD72-A63F-817A-9FA2-85F8B032ACFF}"/>
              </a:ext>
            </a:extLst>
          </p:cNvPr>
          <p:cNvSpPr txBox="1"/>
          <p:nvPr/>
        </p:nvSpPr>
        <p:spPr>
          <a:xfrm>
            <a:off x="4105072" y="5655991"/>
            <a:ext cx="474198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Michigan.gov/MECC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61455DCF-02FE-7615-A27D-02D56FBECA4A}"/>
              </a:ext>
            </a:extLst>
          </p:cNvPr>
          <p:cNvSpPr txBox="1"/>
          <p:nvPr/>
        </p:nvSpPr>
        <p:spPr>
          <a:xfrm>
            <a:off x="4326250" y="2132824"/>
            <a:ext cx="435799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Lansing Center, Lansing MI</a:t>
            </a:r>
          </a:p>
        </p:txBody>
      </p:sp>
    </p:spTree>
    <p:extLst>
      <p:ext uri="{BB962C8B-B14F-4D97-AF65-F5344CB8AC3E}">
        <p14:creationId xmlns:p14="http://schemas.microsoft.com/office/powerpoint/2010/main" val="247203537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34</TotalTime>
  <Words>33</Words>
  <Application>Microsoft Office PowerPoint</Application>
  <PresentationFormat>On-screen Show (4:3)</PresentationFormat>
  <Paragraphs>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Ostrowski, James (EGLE)</dc:creator>
  <cp:lastModifiedBy>Berthold, Alana (EGLE)</cp:lastModifiedBy>
  <cp:revision>3</cp:revision>
  <dcterms:created xsi:type="dcterms:W3CDTF">2024-03-21T13:42:48Z</dcterms:created>
  <dcterms:modified xsi:type="dcterms:W3CDTF">2026-03-18T16:25:55Z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3a2fed65-62e7-46ea-af74-187e0c17143a_Enabled">
    <vt:lpwstr>true</vt:lpwstr>
  </property>
  <property fmtid="{D5CDD505-2E9C-101B-9397-08002B2CF9AE}" pid="3" name="MSIP_Label_3a2fed65-62e7-46ea-af74-187e0c17143a_SetDate">
    <vt:lpwstr>2024-03-21T19:03:52Z</vt:lpwstr>
  </property>
  <property fmtid="{D5CDD505-2E9C-101B-9397-08002B2CF9AE}" pid="4" name="MSIP_Label_3a2fed65-62e7-46ea-af74-187e0c17143a_Method">
    <vt:lpwstr>Privileged</vt:lpwstr>
  </property>
  <property fmtid="{D5CDD505-2E9C-101B-9397-08002B2CF9AE}" pid="5" name="MSIP_Label_3a2fed65-62e7-46ea-af74-187e0c17143a_Name">
    <vt:lpwstr>3a2fed65-62e7-46ea-af74-187e0c17143a</vt:lpwstr>
  </property>
  <property fmtid="{D5CDD505-2E9C-101B-9397-08002B2CF9AE}" pid="6" name="MSIP_Label_3a2fed65-62e7-46ea-af74-187e0c17143a_SiteId">
    <vt:lpwstr>d5fb7087-3777-42ad-966a-892ef47225d1</vt:lpwstr>
  </property>
  <property fmtid="{D5CDD505-2E9C-101B-9397-08002B2CF9AE}" pid="7" name="MSIP_Label_3a2fed65-62e7-46ea-af74-187e0c17143a_ActionId">
    <vt:lpwstr>465d0f3b-a7f9-40fc-83c5-83dcece13670</vt:lpwstr>
  </property>
  <property fmtid="{D5CDD505-2E9C-101B-9397-08002B2CF9AE}" pid="8" name="MSIP_Label_3a2fed65-62e7-46ea-af74-187e0c17143a_ContentBits">
    <vt:lpwstr>0</vt:lpwstr>
  </property>
</Properties>
</file>