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739" r:id="rId4"/>
  </p:sldMasterIdLst>
  <p:notesMasterIdLst>
    <p:notesMasterId r:id="rId6"/>
  </p:notesMasterIdLst>
  <p:handoutMasterIdLst>
    <p:handoutMasterId r:id="rId7"/>
  </p:handoutMasterIdLst>
  <p:sldIdLst>
    <p:sldId id="328" r:id="rId5"/>
  </p:sldIdLst>
  <p:sldSz cx="30275213" cy="42767250"/>
  <p:notesSz cx="6883400" cy="9906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rgbClr val="FFFFFF"/>
        </a:solidFill>
        <a:latin typeface="Century Gothic" pitchFamily="34" charset="0"/>
        <a:ea typeface="ヒラギノ角ゴ ProN W3"/>
        <a:cs typeface="ヒラギノ角ゴ ProN W3"/>
        <a:sym typeface="Gill Sans"/>
      </a:defRPr>
    </a:lvl1pPr>
    <a:lvl2pPr marL="1577958" algn="l" rtl="0" fontAlgn="base">
      <a:spcBef>
        <a:spcPct val="0"/>
      </a:spcBef>
      <a:spcAft>
        <a:spcPct val="0"/>
      </a:spcAft>
      <a:defRPr kern="1200">
        <a:solidFill>
          <a:srgbClr val="FFFFFF"/>
        </a:solidFill>
        <a:latin typeface="Century Gothic" pitchFamily="34" charset="0"/>
        <a:ea typeface="ヒラギノ角ゴ ProN W3"/>
        <a:cs typeface="ヒラギノ角ゴ ProN W3"/>
        <a:sym typeface="Gill Sans"/>
      </a:defRPr>
    </a:lvl2pPr>
    <a:lvl3pPr marL="3155919" algn="l" rtl="0" fontAlgn="base">
      <a:spcBef>
        <a:spcPct val="0"/>
      </a:spcBef>
      <a:spcAft>
        <a:spcPct val="0"/>
      </a:spcAft>
      <a:defRPr kern="1200">
        <a:solidFill>
          <a:srgbClr val="FFFFFF"/>
        </a:solidFill>
        <a:latin typeface="Century Gothic" pitchFamily="34" charset="0"/>
        <a:ea typeface="ヒラギノ角ゴ ProN W3"/>
        <a:cs typeface="ヒラギノ角ゴ ProN W3"/>
        <a:sym typeface="Gill Sans"/>
      </a:defRPr>
    </a:lvl3pPr>
    <a:lvl4pPr marL="4733876" algn="l" rtl="0" fontAlgn="base">
      <a:spcBef>
        <a:spcPct val="0"/>
      </a:spcBef>
      <a:spcAft>
        <a:spcPct val="0"/>
      </a:spcAft>
      <a:defRPr kern="1200">
        <a:solidFill>
          <a:srgbClr val="FFFFFF"/>
        </a:solidFill>
        <a:latin typeface="Century Gothic" pitchFamily="34" charset="0"/>
        <a:ea typeface="ヒラギノ角ゴ ProN W3"/>
        <a:cs typeface="ヒラギノ角ゴ ProN W3"/>
        <a:sym typeface="Gill Sans"/>
      </a:defRPr>
    </a:lvl4pPr>
    <a:lvl5pPr marL="6311834" algn="l" rtl="0" fontAlgn="base">
      <a:spcBef>
        <a:spcPct val="0"/>
      </a:spcBef>
      <a:spcAft>
        <a:spcPct val="0"/>
      </a:spcAft>
      <a:defRPr kern="1200">
        <a:solidFill>
          <a:srgbClr val="FFFFFF"/>
        </a:solidFill>
        <a:latin typeface="Century Gothic" pitchFamily="34" charset="0"/>
        <a:ea typeface="ヒラギノ角ゴ ProN W3"/>
        <a:cs typeface="ヒラギノ角ゴ ProN W3"/>
        <a:sym typeface="Gill Sans"/>
      </a:defRPr>
    </a:lvl5pPr>
    <a:lvl6pPr marL="7889795" algn="l" defTabSz="3155919" rtl="0" eaLnBrk="1" latinLnBrk="0" hangingPunct="1">
      <a:defRPr kern="1200">
        <a:solidFill>
          <a:srgbClr val="FFFFFF"/>
        </a:solidFill>
        <a:latin typeface="Century Gothic" pitchFamily="34" charset="0"/>
        <a:ea typeface="ヒラギノ角ゴ ProN W3"/>
        <a:cs typeface="ヒラギノ角ゴ ProN W3"/>
        <a:sym typeface="Gill Sans"/>
      </a:defRPr>
    </a:lvl6pPr>
    <a:lvl7pPr marL="9467753" algn="l" defTabSz="3155919" rtl="0" eaLnBrk="1" latinLnBrk="0" hangingPunct="1">
      <a:defRPr kern="1200">
        <a:solidFill>
          <a:srgbClr val="FFFFFF"/>
        </a:solidFill>
        <a:latin typeface="Century Gothic" pitchFamily="34" charset="0"/>
        <a:ea typeface="ヒラギノ角ゴ ProN W3"/>
        <a:cs typeface="ヒラギノ角ゴ ProN W3"/>
        <a:sym typeface="Gill Sans"/>
      </a:defRPr>
    </a:lvl7pPr>
    <a:lvl8pPr marL="11045710" algn="l" defTabSz="3155919" rtl="0" eaLnBrk="1" latinLnBrk="0" hangingPunct="1">
      <a:defRPr kern="1200">
        <a:solidFill>
          <a:srgbClr val="FFFFFF"/>
        </a:solidFill>
        <a:latin typeface="Century Gothic" pitchFamily="34" charset="0"/>
        <a:ea typeface="ヒラギノ角ゴ ProN W3"/>
        <a:cs typeface="ヒラギノ角ゴ ProN W3"/>
        <a:sym typeface="Gill Sans"/>
      </a:defRPr>
    </a:lvl8pPr>
    <a:lvl9pPr marL="12623671" algn="l" defTabSz="3155919" rtl="0" eaLnBrk="1" latinLnBrk="0" hangingPunct="1">
      <a:defRPr kern="1200">
        <a:solidFill>
          <a:srgbClr val="FFFFFF"/>
        </a:solidFill>
        <a:latin typeface="Century Gothic" pitchFamily="34" charset="0"/>
        <a:ea typeface="ヒラギノ角ゴ ProN W3"/>
        <a:cs typeface="ヒラギノ角ゴ ProN W3"/>
        <a:sym typeface="Gill Sans"/>
      </a:defRPr>
    </a:lvl9pPr>
  </p:defaultTextStyle>
  <p:extLst>
    <p:ext uri="{EFAFB233-063F-42B5-8137-9DF3F51BA10A}">
      <p15:sldGuideLst xmlns:p15="http://schemas.microsoft.com/office/powerpoint/2012/main">
        <p15:guide id="1" orient="horz" pos="7274" userDrawn="1">
          <p15:clr>
            <a:srgbClr val="A4A3A4"/>
          </p15:clr>
        </p15:guide>
        <p15:guide id="2" orient="horz" pos="1229" userDrawn="1">
          <p15:clr>
            <a:srgbClr val="A4A3A4"/>
          </p15:clr>
        </p15:guide>
        <p15:guide id="3" orient="horz" pos="23017" userDrawn="1">
          <p15:clr>
            <a:srgbClr val="A4A3A4"/>
          </p15:clr>
        </p15:guide>
        <p15:guide id="4" orient="horz" pos="4973" userDrawn="1">
          <p15:clr>
            <a:srgbClr val="A4A3A4"/>
          </p15:clr>
        </p15:guide>
        <p15:guide id="5" orient="horz" pos="23758" userDrawn="1">
          <p15:clr>
            <a:srgbClr val="A4A3A4"/>
          </p15:clr>
        </p15:guide>
        <p15:guide id="6" pos="919" userDrawn="1">
          <p15:clr>
            <a:srgbClr val="A4A3A4"/>
          </p15:clr>
        </p15:guide>
        <p15:guide id="7" pos="18215" userDrawn="1">
          <p15:clr>
            <a:srgbClr val="A4A3A4"/>
          </p15:clr>
        </p15:guide>
        <p15:guide id="8" pos="6924" userDrawn="1">
          <p15:clr>
            <a:srgbClr val="A4A3A4"/>
          </p15:clr>
        </p15:guide>
        <p15:guide id="9" pos="7631" userDrawn="1">
          <p15:clr>
            <a:srgbClr val="A4A3A4"/>
          </p15:clr>
        </p15:guide>
        <p15:guide id="10" pos="956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4D84"/>
    <a:srgbClr val="2D587F"/>
    <a:srgbClr val="04609E"/>
    <a:srgbClr val="EE2800"/>
    <a:srgbClr val="EC5B02"/>
    <a:srgbClr val="EB5B03"/>
    <a:srgbClr val="F59E00"/>
    <a:srgbClr val="EF7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17" autoAdjust="0"/>
    <p:restoredTop sz="86575" autoAdjust="0"/>
  </p:normalViewPr>
  <p:slideViewPr>
    <p:cSldViewPr snapToGrid="0" snapToObjects="1" showGuides="1">
      <p:cViewPr varScale="1">
        <p:scale>
          <a:sx n="17" d="100"/>
          <a:sy n="17" d="100"/>
        </p:scale>
        <p:origin x="3187" y="96"/>
      </p:cViewPr>
      <p:guideLst>
        <p:guide orient="horz" pos="7274"/>
        <p:guide orient="horz" pos="1229"/>
        <p:guide orient="horz" pos="23017"/>
        <p:guide orient="horz" pos="4973"/>
        <p:guide orient="horz" pos="23758"/>
        <p:guide pos="919"/>
        <p:guide pos="18215"/>
        <p:guide pos="6924"/>
        <p:guide pos="7631"/>
        <p:guide pos="9562"/>
      </p:guideLst>
    </p:cSldViewPr>
  </p:slideViewPr>
  <p:outlineViewPr>
    <p:cViewPr>
      <p:scale>
        <a:sx n="33" d="100"/>
        <a:sy n="33" d="100"/>
      </p:scale>
      <p:origin x="0" y="90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1828668" cy="182866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1325" cy="4953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Gill Sans" pitchFamily="-28" charset="0"/>
                <a:ea typeface="ヒラギノ角ゴ ProN W3" pitchFamily="-28" charset="-128"/>
                <a:cs typeface="+mn-cs"/>
                <a:sym typeface="Gill Sans" pitchFamily="-28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900" y="0"/>
            <a:ext cx="2982913" cy="4953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Gill Sans" pitchFamily="-28" charset="0"/>
                <a:ea typeface="ヒラギノ角ゴ ProN W3" pitchFamily="-28" charset="-128"/>
                <a:cs typeface="+mn-cs"/>
                <a:sym typeface="Gill Sans" pitchFamily="-28" charset="0"/>
              </a:defRPr>
            </a:lvl1pPr>
          </a:lstStyle>
          <a:p>
            <a:pPr>
              <a:defRPr/>
            </a:pPr>
            <a:fld id="{9C03828C-B52A-4EF6-AA8D-E39CB796B3D6}" type="datetime1">
              <a:rPr lang="en-US"/>
              <a:pPr>
                <a:defRPr/>
              </a:pPr>
              <a:t>8/20/2025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9113"/>
            <a:ext cx="2981325" cy="4953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Gill Sans" pitchFamily="-28" charset="0"/>
                <a:ea typeface="ヒラギノ角ゴ ProN W3" pitchFamily="-28" charset="-128"/>
                <a:cs typeface="+mn-cs"/>
                <a:sym typeface="Gill Sans" pitchFamily="-28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900" y="9409113"/>
            <a:ext cx="2982913" cy="4953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Gill Sans" pitchFamily="-28" charset="0"/>
                <a:ea typeface="ヒラギノ角ゴ ProN W3" pitchFamily="-28" charset="-128"/>
                <a:cs typeface="+mn-cs"/>
                <a:sym typeface="Gill Sans" pitchFamily="-28" charset="0"/>
              </a:defRPr>
            </a:lvl1pPr>
          </a:lstStyle>
          <a:p>
            <a:pPr>
              <a:defRPr/>
            </a:pPr>
            <a:fld id="{F3052D53-86F3-4A65-8902-C80467ACCC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2389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1325" cy="4953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Gill Sans" pitchFamily="-28" charset="0"/>
                <a:ea typeface="ヒラギノ角ゴ ProN W3" pitchFamily="-28" charset="-128"/>
                <a:cs typeface="+mn-cs"/>
                <a:sym typeface="Gill Sans" pitchFamily="-28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900" y="0"/>
            <a:ext cx="2982913" cy="4953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Gill Sans" pitchFamily="-28" charset="0"/>
                <a:ea typeface="ヒラギノ角ゴ ProN W3" pitchFamily="-28" charset="-128"/>
                <a:cs typeface="+mn-cs"/>
                <a:sym typeface="Gill Sans" pitchFamily="-28" charset="0"/>
              </a:defRPr>
            </a:lvl1pPr>
          </a:lstStyle>
          <a:p>
            <a:pPr>
              <a:defRPr/>
            </a:pPr>
            <a:fld id="{C6ACE175-8965-45B1-9E07-44F053375B74}" type="datetime1">
              <a:rPr lang="en-US"/>
              <a:pPr>
                <a:defRPr/>
              </a:pPr>
              <a:t>8/20/2025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27250" y="742950"/>
            <a:ext cx="26289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nl-NL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7388" y="4705350"/>
            <a:ext cx="5508625" cy="44577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nl-NL" noProof="0"/>
              <a:t>Click to edit Master text styles</a:t>
            </a:r>
          </a:p>
          <a:p>
            <a:pPr lvl="1"/>
            <a:r>
              <a:rPr lang="nl-NL" noProof="0"/>
              <a:t>Second level</a:t>
            </a:r>
          </a:p>
          <a:p>
            <a:pPr lvl="2"/>
            <a:r>
              <a:rPr lang="nl-NL" noProof="0"/>
              <a:t>Third level</a:t>
            </a:r>
          </a:p>
          <a:p>
            <a:pPr lvl="3"/>
            <a:r>
              <a:rPr lang="nl-NL" noProof="0"/>
              <a:t>Fourth level</a:t>
            </a:r>
          </a:p>
          <a:p>
            <a:pPr lvl="4"/>
            <a:r>
              <a:rPr lang="nl-NL" noProof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9113"/>
            <a:ext cx="2981325" cy="4953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Gill Sans" pitchFamily="-28" charset="0"/>
                <a:ea typeface="ヒラギノ角ゴ ProN W3" pitchFamily="-28" charset="-128"/>
                <a:cs typeface="+mn-cs"/>
                <a:sym typeface="Gill Sans" pitchFamily="-28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900" y="9409113"/>
            <a:ext cx="2982913" cy="4953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Gill Sans" pitchFamily="-28" charset="0"/>
                <a:ea typeface="ヒラギノ角ゴ ProN W3" pitchFamily="-28" charset="-128"/>
                <a:cs typeface="+mn-cs"/>
                <a:sym typeface="Gill Sans" pitchFamily="-28" charset="0"/>
              </a:defRPr>
            </a:lvl1pPr>
          </a:lstStyle>
          <a:p>
            <a:pPr>
              <a:defRPr/>
            </a:pPr>
            <a:fld id="{AE31AEB5-554F-4DCD-9086-7B66EFF8B9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012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1577958" rtl="0" eaLnBrk="0" fontAlgn="base" hangingPunct="0">
      <a:spcBef>
        <a:spcPct val="30000"/>
      </a:spcBef>
      <a:spcAft>
        <a:spcPct val="0"/>
      </a:spcAft>
      <a:defRPr sz="4142" kern="1200">
        <a:solidFill>
          <a:schemeClr val="tx1"/>
        </a:solidFill>
        <a:latin typeface="+mn-lt"/>
        <a:ea typeface="ＭＳ Ｐゴシック" pitchFamily="-28" charset="-128"/>
        <a:cs typeface="ＭＳ Ｐゴシック" pitchFamily="-28" charset="-128"/>
      </a:defRPr>
    </a:lvl1pPr>
    <a:lvl2pPr marL="1577958" algn="l" defTabSz="1577958" rtl="0" eaLnBrk="0" fontAlgn="base" hangingPunct="0">
      <a:spcBef>
        <a:spcPct val="30000"/>
      </a:spcBef>
      <a:spcAft>
        <a:spcPct val="0"/>
      </a:spcAft>
      <a:defRPr sz="4142" kern="1200">
        <a:solidFill>
          <a:schemeClr val="tx1"/>
        </a:solidFill>
        <a:latin typeface="+mn-lt"/>
        <a:ea typeface="ＭＳ Ｐゴシック" pitchFamily="-28" charset="-128"/>
        <a:cs typeface="ＭＳ Ｐゴシック"/>
      </a:defRPr>
    </a:lvl2pPr>
    <a:lvl3pPr marL="3155919" algn="l" defTabSz="1577958" rtl="0" eaLnBrk="0" fontAlgn="base" hangingPunct="0">
      <a:spcBef>
        <a:spcPct val="30000"/>
      </a:spcBef>
      <a:spcAft>
        <a:spcPct val="0"/>
      </a:spcAft>
      <a:defRPr sz="4142" kern="1200">
        <a:solidFill>
          <a:schemeClr val="tx1"/>
        </a:solidFill>
        <a:latin typeface="+mn-lt"/>
        <a:ea typeface="ＭＳ Ｐゴシック" pitchFamily="-28" charset="-128"/>
        <a:cs typeface="ＭＳ Ｐゴシック"/>
      </a:defRPr>
    </a:lvl3pPr>
    <a:lvl4pPr marL="4733876" algn="l" defTabSz="1577958" rtl="0" eaLnBrk="0" fontAlgn="base" hangingPunct="0">
      <a:spcBef>
        <a:spcPct val="30000"/>
      </a:spcBef>
      <a:spcAft>
        <a:spcPct val="0"/>
      </a:spcAft>
      <a:defRPr sz="4142" kern="1200">
        <a:solidFill>
          <a:schemeClr val="tx1"/>
        </a:solidFill>
        <a:latin typeface="+mn-lt"/>
        <a:ea typeface="ＭＳ Ｐゴシック" pitchFamily="-28" charset="-128"/>
        <a:cs typeface="ＭＳ Ｐゴシック"/>
      </a:defRPr>
    </a:lvl4pPr>
    <a:lvl5pPr marL="6311834" algn="l" defTabSz="1577958" rtl="0" eaLnBrk="0" fontAlgn="base" hangingPunct="0">
      <a:spcBef>
        <a:spcPct val="30000"/>
      </a:spcBef>
      <a:spcAft>
        <a:spcPct val="0"/>
      </a:spcAft>
      <a:defRPr sz="4142" kern="1200">
        <a:solidFill>
          <a:schemeClr val="tx1"/>
        </a:solidFill>
        <a:latin typeface="+mn-lt"/>
        <a:ea typeface="ＭＳ Ｐゴシック" pitchFamily="-28" charset="-128"/>
        <a:cs typeface="ＭＳ Ｐゴシック"/>
      </a:defRPr>
    </a:lvl5pPr>
    <a:lvl6pPr marL="7889795" algn="l" defTabSz="1577958" rtl="0" eaLnBrk="1" latinLnBrk="0" hangingPunct="1">
      <a:defRPr sz="4142" kern="1200">
        <a:solidFill>
          <a:schemeClr val="tx1"/>
        </a:solidFill>
        <a:latin typeface="+mn-lt"/>
        <a:ea typeface="+mn-ea"/>
        <a:cs typeface="+mn-cs"/>
      </a:defRPr>
    </a:lvl6pPr>
    <a:lvl7pPr marL="9467753" algn="l" defTabSz="1577958" rtl="0" eaLnBrk="1" latinLnBrk="0" hangingPunct="1">
      <a:defRPr sz="4142" kern="1200">
        <a:solidFill>
          <a:schemeClr val="tx1"/>
        </a:solidFill>
        <a:latin typeface="+mn-lt"/>
        <a:ea typeface="+mn-ea"/>
        <a:cs typeface="+mn-cs"/>
      </a:defRPr>
    </a:lvl7pPr>
    <a:lvl8pPr marL="11045710" algn="l" defTabSz="1577958" rtl="0" eaLnBrk="1" latinLnBrk="0" hangingPunct="1">
      <a:defRPr sz="4142" kern="1200">
        <a:solidFill>
          <a:schemeClr val="tx1"/>
        </a:solidFill>
        <a:latin typeface="+mn-lt"/>
        <a:ea typeface="+mn-ea"/>
        <a:cs typeface="+mn-cs"/>
      </a:defRPr>
    </a:lvl8pPr>
    <a:lvl9pPr marL="12623671" algn="l" defTabSz="1577958" rtl="0" eaLnBrk="1" latinLnBrk="0" hangingPunct="1">
      <a:defRPr sz="414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>
            <a:extLst>
              <a:ext uri="{FF2B5EF4-FFF2-40B4-BE49-F238E27FC236}">
                <a16:creationId xmlns:a16="http://schemas.microsoft.com/office/drawing/2014/main" id="{EDF9CC90-F839-744D-00A3-A5CDD298F0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457606" y="918528"/>
            <a:ext cx="27351763" cy="41759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>
                <a:sym typeface="Century Gothic" pitchFamily="34" charset="0"/>
              </a:rPr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A149C61-3EA0-0485-BF0B-0DC54786F6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58749" y="6368143"/>
            <a:ext cx="27350620" cy="3115491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028495249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13470" userDrawn="1">
          <p15:clr>
            <a:srgbClr val="FBAE40"/>
          </p15:clr>
        </p15:guide>
        <p15:guide id="2" pos="9536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>
            <a:extLst>
              <a:ext uri="{FF2B5EF4-FFF2-40B4-BE49-F238E27FC236}">
                <a16:creationId xmlns:a16="http://schemas.microsoft.com/office/drawing/2014/main" id="{F671EEA7-F45D-5C20-17DD-9215B5B631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456995" y="751115"/>
            <a:ext cx="27351763" cy="42780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>
                <a:sym typeface="Century Gothic" pitchFamily="34" charset="0"/>
              </a:rPr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6076094-ADA5-2F3F-338E-54221DA430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58751" y="6008914"/>
            <a:ext cx="13341678" cy="31579457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BE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2540D340-C1C0-89BE-47B6-914E53A5EB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474786" y="6008914"/>
            <a:ext cx="13320385" cy="315794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64095875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13470" userDrawn="1">
          <p15:clr>
            <a:srgbClr val="FBAE40"/>
          </p15:clr>
        </p15:guide>
        <p15:guide id="2" pos="9536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\\Agfw_fs1\FE\06_IEA\06_01_IEA_DHC_General\06_01_08_Templates\Images\IEA_Website_background_worldmap_RGB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59" b="70636"/>
          <a:stretch>
            <a:fillRect/>
          </a:stretch>
        </p:blipFill>
        <p:spPr bwMode="auto">
          <a:xfrm>
            <a:off x="3" y="0"/>
            <a:ext cx="30275210" cy="5438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456995" y="718457"/>
            <a:ext cx="27351763" cy="419532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>
                <a:sym typeface="Century Gothic" pitchFamily="34" charset="0"/>
              </a:rPr>
              <a:t>Click to edit Master title style</a:t>
            </a:r>
          </a:p>
        </p:txBody>
      </p:sp>
      <p:cxnSp>
        <p:nvCxnSpPr>
          <p:cNvPr id="6" name="Gerade Verbindung 5"/>
          <p:cNvCxnSpPr/>
          <p:nvPr userDrawn="1"/>
        </p:nvCxnSpPr>
        <p:spPr bwMode="auto">
          <a:xfrm>
            <a:off x="3" y="38477311"/>
            <a:ext cx="30275213" cy="0"/>
          </a:xfrm>
          <a:prstGeom prst="line">
            <a:avLst/>
          </a:prstGeom>
          <a:gradFill rotWithShape="0">
            <a:gsLst>
              <a:gs pos="0">
                <a:srgbClr val="074EB3"/>
              </a:gs>
              <a:gs pos="100000">
                <a:srgbClr val="0B3280"/>
              </a:gs>
            </a:gsLst>
            <a:lin ang="5400000" scaled="1"/>
          </a:gradFill>
          <a:ln w="12700" cap="flat" cmpd="sng" algn="ctr">
            <a:solidFill>
              <a:schemeClr val="tx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Textplatzhalter 2"/>
          <p:cNvSpPr>
            <a:spLocks noGrp="1"/>
          </p:cNvSpPr>
          <p:nvPr>
            <p:ph type="body" idx="1"/>
          </p:nvPr>
        </p:nvSpPr>
        <p:spPr>
          <a:xfrm>
            <a:off x="1391681" y="6201237"/>
            <a:ext cx="27525881" cy="312278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	Vierte Ebene</a:t>
            </a:r>
          </a:p>
          <a:p>
            <a:pPr lvl="4"/>
            <a:r>
              <a:rPr lang="de-DE" dirty="0"/>
              <a:t>Fünfte Ebene</a:t>
            </a:r>
          </a:p>
          <a:p>
            <a:pPr lvl="4"/>
            <a:endParaRPr lang="de-DE" dirty="0"/>
          </a:p>
          <a:p>
            <a:pPr lvl="4"/>
            <a:endParaRPr lang="de-DE" dirty="0"/>
          </a:p>
          <a:p>
            <a:pPr lvl="4"/>
            <a:endParaRPr lang="de-DE" dirty="0"/>
          </a:p>
          <a:p>
            <a:pPr lvl="4"/>
            <a:endParaRPr lang="de-DE" dirty="0"/>
          </a:p>
        </p:txBody>
      </p:sp>
      <p:sp>
        <p:nvSpPr>
          <p:cNvPr id="15" name="Text Box 12"/>
          <p:cNvSpPr txBox="1">
            <a:spLocks noChangeArrowheads="1"/>
          </p:cNvSpPr>
          <p:nvPr userDrawn="1"/>
        </p:nvSpPr>
        <p:spPr bwMode="auto">
          <a:xfrm>
            <a:off x="27990813" y="14"/>
            <a:ext cx="2284402" cy="1951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rgbClr val="FFFFFF"/>
                </a:solidFill>
                <a:latin typeface="Century Gothic" pitchFamily="34" charset="0"/>
                <a:ea typeface="ヒラギノ角ゴ ProN W3"/>
                <a:cs typeface="ヒラギノ角ゴ ProN W3"/>
                <a:sym typeface="Gill Sans"/>
              </a:defRPr>
            </a:lvl1pPr>
            <a:lvl2pPr marL="742950" indent="-285750" eaLnBrk="0" hangingPunct="0">
              <a:defRPr>
                <a:solidFill>
                  <a:srgbClr val="FFFFFF"/>
                </a:solidFill>
                <a:latin typeface="Century Gothic" pitchFamily="34" charset="0"/>
                <a:ea typeface="ヒラギノ角ゴ ProN W3"/>
                <a:cs typeface="ヒラギノ角ゴ ProN W3"/>
                <a:sym typeface="Gill Sans"/>
              </a:defRPr>
            </a:lvl2pPr>
            <a:lvl3pPr marL="1143000" indent="-228600" eaLnBrk="0" hangingPunct="0">
              <a:defRPr>
                <a:solidFill>
                  <a:srgbClr val="FFFFFF"/>
                </a:solidFill>
                <a:latin typeface="Century Gothic" pitchFamily="34" charset="0"/>
                <a:ea typeface="ヒラギノ角ゴ ProN W3"/>
                <a:cs typeface="ヒラギノ角ゴ ProN W3"/>
                <a:sym typeface="Gill Sans"/>
              </a:defRPr>
            </a:lvl3pPr>
            <a:lvl4pPr marL="1600200" indent="-228600" eaLnBrk="0" hangingPunct="0">
              <a:defRPr>
                <a:solidFill>
                  <a:srgbClr val="FFFFFF"/>
                </a:solidFill>
                <a:latin typeface="Century Gothic" pitchFamily="34" charset="0"/>
                <a:ea typeface="ヒラギノ角ゴ ProN W3"/>
                <a:cs typeface="ヒラギノ角ゴ ProN W3"/>
                <a:sym typeface="Gill Sans"/>
              </a:defRPr>
            </a:lvl4pPr>
            <a:lvl5pPr marL="2057400" indent="-228600" eaLnBrk="0" hangingPunct="0">
              <a:defRPr>
                <a:solidFill>
                  <a:srgbClr val="FFFFFF"/>
                </a:solidFill>
                <a:latin typeface="Century Gothic" pitchFamily="34" charset="0"/>
                <a:ea typeface="ヒラギノ角ゴ ProN W3"/>
                <a:cs typeface="ヒラギノ角ゴ ProN W3"/>
                <a:sym typeface="Gill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entury Gothic" pitchFamily="34" charset="0"/>
                <a:ea typeface="ヒラギノ角ゴ ProN W3"/>
                <a:cs typeface="ヒラギノ角ゴ ProN W3"/>
                <a:sym typeface="Gill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entury Gothic" pitchFamily="34" charset="0"/>
                <a:ea typeface="ヒラギノ角ゴ ProN W3"/>
                <a:cs typeface="ヒラギノ角ゴ ProN W3"/>
                <a:sym typeface="Gill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entury Gothic" pitchFamily="34" charset="0"/>
                <a:ea typeface="ヒラギノ角ゴ ProN W3"/>
                <a:cs typeface="ヒラギノ角ゴ ProN W3"/>
                <a:sym typeface="Gill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entury Gothic" pitchFamily="34" charset="0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r" eaLnBrk="1" hangingPunct="1">
              <a:defRPr/>
            </a:pPr>
            <a:fld id="{B00C5A7B-41EB-4D98-9526-0A298BF05517}" type="slidenum">
              <a:rPr lang="en-US" smtClean="0">
                <a:solidFill>
                  <a:srgbClr val="2D587F"/>
                </a:solidFill>
                <a:latin typeface="Arial" pitchFamily="34" charset="0"/>
              </a:rPr>
              <a:pPr algn="r" eaLnBrk="1" hangingPunct="1">
                <a:defRPr/>
              </a:pPr>
              <a:t>‹#›</a:t>
            </a:fld>
            <a:endParaRPr lang="en-US" dirty="0">
              <a:solidFill>
                <a:srgbClr val="2D587F"/>
              </a:solidFill>
              <a:latin typeface="Arial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0BE38FB-117F-897B-8206-3C31BB50F89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/>
        </p:blipFill>
        <p:spPr bwMode="auto">
          <a:xfrm>
            <a:off x="26884964" y="39487440"/>
            <a:ext cx="2032598" cy="1914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7">
            <a:extLst>
              <a:ext uri="{FF2B5EF4-FFF2-40B4-BE49-F238E27FC236}">
                <a16:creationId xmlns:a16="http://schemas.microsoft.com/office/drawing/2014/main" id="{3E69467B-2E5F-4CE5-B504-9E967D147543}"/>
              </a:ext>
            </a:extLst>
          </p:cNvPr>
          <p:cNvSpPr>
            <a:spLocks/>
          </p:cNvSpPr>
          <p:nvPr userDrawn="1"/>
        </p:nvSpPr>
        <p:spPr bwMode="auto">
          <a:xfrm>
            <a:off x="9740457" y="39487440"/>
            <a:ext cx="16243406" cy="2260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>
              <a:defRPr/>
            </a:pPr>
            <a:r>
              <a:rPr lang="en-GB" sz="3800" b="1" kern="1200" cap="all" dirty="0">
                <a:solidFill>
                  <a:srgbClr val="22294D"/>
                </a:solidFill>
                <a:latin typeface="Arial Narrow" pitchFamily="34" charset="0"/>
                <a:ea typeface="ヒラギノ角ゴ ProN W3"/>
                <a:cs typeface="ヒラギノ角ゴ ProN W3"/>
                <a:sym typeface="Gill Sans"/>
              </a:rPr>
              <a:t>The 19th International Symposium on District Heating and Cooling</a:t>
            </a:r>
            <a:br>
              <a:rPr lang="en-GB" sz="3800" kern="1200" cap="all" dirty="0">
                <a:solidFill>
                  <a:srgbClr val="22294D"/>
                </a:solidFill>
                <a:latin typeface="Arial Narrow" pitchFamily="34" charset="0"/>
                <a:ea typeface="ヒラギノ角ゴ ProN W3"/>
                <a:cs typeface="ヒラギノ角ゴ ProN W3"/>
                <a:sym typeface="Gill Sans"/>
              </a:rPr>
            </a:br>
            <a:r>
              <a:rPr lang="en-GB" sz="3800" kern="1200" cap="all" dirty="0">
                <a:solidFill>
                  <a:srgbClr val="22294D"/>
                </a:solidFill>
                <a:latin typeface="Arial Narrow" pitchFamily="34" charset="0"/>
                <a:ea typeface="ヒラギノ角ゴ ProN W3"/>
                <a:cs typeface="ヒラギノ角ゴ ProN W3"/>
                <a:sym typeface="Gill Sans"/>
              </a:rPr>
              <a:t>7-10 September 2025 | Genk, Belgium</a:t>
            </a:r>
            <a:endParaRPr lang="en-US" sz="3800" kern="1200" cap="all" dirty="0">
              <a:solidFill>
                <a:srgbClr val="22294D"/>
              </a:solidFill>
              <a:latin typeface="Arial Narrow" pitchFamily="34" charset="0"/>
              <a:ea typeface="ヒラギノ角ゴ ProN W3"/>
              <a:sym typeface="Arial Narrow Bold"/>
            </a:endParaRPr>
          </a:p>
        </p:txBody>
      </p:sp>
      <p:pic>
        <p:nvPicPr>
          <p:cNvPr id="22" name="Picture 21" descr="A green and black logo&#10;&#10;AI-generated content may be incorrect.">
            <a:extLst>
              <a:ext uri="{FF2B5EF4-FFF2-40B4-BE49-F238E27FC236}">
                <a16:creationId xmlns:a16="http://schemas.microsoft.com/office/drawing/2014/main" id="{170624DC-DB0B-9A07-6E00-7986CD83F2F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357651" y="40015347"/>
            <a:ext cx="2919373" cy="1097910"/>
          </a:xfrm>
          <a:prstGeom prst="rect">
            <a:avLst/>
          </a:prstGeom>
        </p:spPr>
      </p:pic>
      <p:pic>
        <p:nvPicPr>
          <p:cNvPr id="23" name="Picture 22" descr="A black background with blue letters&#10;&#10;AI-generated content may be incorrect.">
            <a:extLst>
              <a:ext uri="{FF2B5EF4-FFF2-40B4-BE49-F238E27FC236}">
                <a16:creationId xmlns:a16="http://schemas.microsoft.com/office/drawing/2014/main" id="{01A02B59-704F-94F4-94D8-1454A7F465C7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 l="2231" t="667" r="3164" b="6000"/>
          <a:stretch>
            <a:fillRect/>
          </a:stretch>
        </p:blipFill>
        <p:spPr>
          <a:xfrm>
            <a:off x="5245848" y="40030779"/>
            <a:ext cx="3525785" cy="1082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62068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41" r:id="rId1"/>
    <p:sldLayoutId id="2147483743" r:id="rId2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8800" b="1" spc="60">
          <a:solidFill>
            <a:schemeClr val="bg1"/>
          </a:solidFill>
          <a:latin typeface="+mj-lt"/>
          <a:ea typeface="+mj-ea"/>
          <a:cs typeface="+mj-cs"/>
          <a:sym typeface="Century Gothic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ea typeface="ヒラギノ明朝 ProN W6" pitchFamily="-28" charset="-128"/>
          <a:cs typeface="ヒラギノ明朝 ProN W6" pitchFamily="-28" charset="-128"/>
          <a:sym typeface="Century Gothic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ea typeface="ヒラギノ明朝 ProN W6" pitchFamily="-28" charset="-128"/>
          <a:cs typeface="ヒラギノ明朝 ProN W6" pitchFamily="-28" charset="-128"/>
          <a:sym typeface="Century Gothic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ea typeface="ヒラギノ明朝 ProN W6" pitchFamily="-28" charset="-128"/>
          <a:cs typeface="ヒラギノ明朝 ProN W6" pitchFamily="-28" charset="-128"/>
          <a:sym typeface="Century Gothic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1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  <a:ea typeface="ヒラギノ明朝 ProN W6" pitchFamily="-28" charset="-128"/>
          <a:cs typeface="ヒラギノ明朝 ProN W6" pitchFamily="-28" charset="-128"/>
          <a:sym typeface="Century Gothic" pitchFamily="34" charset="0"/>
        </a:defRPr>
      </a:lvl5pPr>
      <a:lvl6pPr marL="457234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Century Gothic" pitchFamily="-28" charset="0"/>
          <a:ea typeface="ヒラギノ明朝 ProN W6" pitchFamily="-28" charset="-128"/>
          <a:cs typeface="ヒラギノ明朝 ProN W6" pitchFamily="-28" charset="-128"/>
          <a:sym typeface="Century Gothic" pitchFamily="-28" charset="0"/>
        </a:defRPr>
      </a:lvl6pPr>
      <a:lvl7pPr marL="914467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Century Gothic" pitchFamily="-28" charset="0"/>
          <a:ea typeface="ヒラギノ明朝 ProN W6" pitchFamily="-28" charset="-128"/>
          <a:cs typeface="ヒラギノ明朝 ProN W6" pitchFamily="-28" charset="-128"/>
          <a:sym typeface="Century Gothic" pitchFamily="-28" charset="0"/>
        </a:defRPr>
      </a:lvl7pPr>
      <a:lvl8pPr marL="13717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Century Gothic" pitchFamily="-28" charset="0"/>
          <a:ea typeface="ヒラギノ明朝 ProN W6" pitchFamily="-28" charset="-128"/>
          <a:cs typeface="ヒラギノ明朝 ProN W6" pitchFamily="-28" charset="-128"/>
          <a:sym typeface="Century Gothic" pitchFamily="-28" charset="0"/>
        </a:defRPr>
      </a:lvl8pPr>
      <a:lvl9pPr marL="1828934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Century Gothic" pitchFamily="-28" charset="0"/>
          <a:ea typeface="ヒラギノ明朝 ProN W6" pitchFamily="-28" charset="-128"/>
          <a:cs typeface="ヒラギノ明朝 ProN W6" pitchFamily="-28" charset="-128"/>
          <a:sym typeface="Century Gothic" pitchFamily="-28" charset="0"/>
        </a:defRPr>
      </a:lvl9pPr>
    </p:titleStyle>
    <p:bodyStyle>
      <a:lvl1pPr marL="342925" indent="-342925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har char="•"/>
        <a:defRPr sz="7200" b="1" spc="20">
          <a:solidFill>
            <a:srgbClr val="014D84"/>
          </a:solidFill>
          <a:latin typeface="+mn-lt"/>
          <a:ea typeface="+mn-ea"/>
          <a:cs typeface="+mn-cs"/>
          <a:sym typeface="Century Gothic" pitchFamily="34" charset="0"/>
        </a:defRPr>
      </a:lvl1pPr>
      <a:lvl2pPr marL="1009724" indent="-285771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SzPct val="80000"/>
        <a:buFont typeface="Wingdings" pitchFamily="2" charset="2"/>
        <a:buChar char="§"/>
        <a:defRPr lang="en-US" sz="6000" b="0">
          <a:solidFill>
            <a:srgbClr val="014D84"/>
          </a:solidFill>
          <a:latin typeface="+mn-lt"/>
          <a:ea typeface="ヒラギノ角ゴ ProN W3" pitchFamily="-28" charset="-128"/>
          <a:cs typeface="ヒラギノ角ゴ ProN W3" pitchFamily="-28" charset="-128"/>
          <a:sym typeface="Gill Sans"/>
        </a:defRPr>
      </a:lvl2pPr>
      <a:lvl3pPr marL="1428855" indent="-342925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SzPct val="60000"/>
        <a:buFont typeface="Courier New" pitchFamily="49" charset="0"/>
        <a:buChar char="o"/>
        <a:defRPr sz="4400" b="0">
          <a:solidFill>
            <a:srgbClr val="014D84"/>
          </a:solidFill>
          <a:latin typeface="+mn-lt"/>
          <a:ea typeface="ヒラギノ角ゴ ProN W3" pitchFamily="-28" charset="-128"/>
          <a:cs typeface="ヒラギノ角ゴ ProN W3" pitchFamily="-28" charset="-128"/>
          <a:sym typeface="Gill Sans"/>
        </a:defRPr>
      </a:lvl3pPr>
      <a:lvl4pPr marL="1714626" indent="-285771" algn="l" rtl="0" eaLnBrk="0" fontAlgn="base" hangingPunct="0">
        <a:lnSpc>
          <a:spcPct val="130000"/>
        </a:lnSpc>
        <a:spcBef>
          <a:spcPts val="600"/>
        </a:spcBef>
        <a:spcAft>
          <a:spcPct val="0"/>
        </a:spcAft>
        <a:buFont typeface="Arial" pitchFamily="34" charset="0"/>
        <a:buChar char="•"/>
        <a:defRPr sz="2800">
          <a:solidFill>
            <a:srgbClr val="014D84"/>
          </a:solidFill>
          <a:latin typeface="+mn-lt"/>
          <a:ea typeface="ヒラギノ角ゴ ProN W3" pitchFamily="-28" charset="-128"/>
          <a:cs typeface="ヒラギノ角ゴ ProN W3" pitchFamily="-28" charset="-128"/>
          <a:sym typeface="Gill Sans"/>
        </a:defRPr>
      </a:lvl4pPr>
      <a:lvl5pPr marL="2152808" indent="-361977" algn="l" rtl="0" eaLnBrk="0" fontAlgn="base" hangingPunct="0">
        <a:lnSpc>
          <a:spcPct val="130000"/>
        </a:lnSpc>
        <a:spcBef>
          <a:spcPts val="600"/>
        </a:spcBef>
        <a:spcAft>
          <a:spcPct val="0"/>
        </a:spcAft>
        <a:buSzPct val="60000"/>
        <a:buFont typeface="Wingdings" pitchFamily="2" charset="2"/>
        <a:buChar char="§"/>
        <a:defRPr sz="2000">
          <a:solidFill>
            <a:srgbClr val="014D84"/>
          </a:solidFill>
          <a:latin typeface="+mn-lt"/>
          <a:ea typeface="ヒラギノ角ゴ ProN W3" pitchFamily="-28" charset="-128"/>
          <a:cs typeface="ヒラギノ角ゴ ProN W3" pitchFamily="-28" charset="-128"/>
          <a:sym typeface="Gill Sans"/>
        </a:defRPr>
      </a:lvl5pPr>
      <a:lvl6pPr marL="901766" indent="-444533" algn="l" rtl="0" fontAlgn="base">
        <a:spcBef>
          <a:spcPts val="1800"/>
        </a:spcBef>
        <a:spcAft>
          <a:spcPct val="0"/>
        </a:spcAft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Gill Sans" pitchFamily="-28" charset="0"/>
          <a:ea typeface="ヒラギノ角ゴ ProN W3" pitchFamily="-28" charset="-128"/>
          <a:cs typeface="ヒラギノ角ゴ ProN W3" pitchFamily="-28" charset="-128"/>
          <a:sym typeface="Gill Sans" pitchFamily="-28" charset="0"/>
        </a:defRPr>
      </a:lvl6pPr>
      <a:lvl7pPr marL="1359000" indent="-444533" algn="l" rtl="0" fontAlgn="base">
        <a:spcBef>
          <a:spcPts val="1800"/>
        </a:spcBef>
        <a:spcAft>
          <a:spcPct val="0"/>
        </a:spcAft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Gill Sans" pitchFamily="-28" charset="0"/>
          <a:ea typeface="ヒラギノ角ゴ ProN W3" pitchFamily="-28" charset="-128"/>
          <a:cs typeface="ヒラギノ角ゴ ProN W3" pitchFamily="-28" charset="-128"/>
          <a:sym typeface="Gill Sans" pitchFamily="-28" charset="0"/>
        </a:defRPr>
      </a:lvl7pPr>
      <a:lvl8pPr marL="1816233" indent="-444533" algn="l" rtl="0" fontAlgn="base">
        <a:spcBef>
          <a:spcPts val="1800"/>
        </a:spcBef>
        <a:spcAft>
          <a:spcPct val="0"/>
        </a:spcAft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Gill Sans" pitchFamily="-28" charset="0"/>
          <a:ea typeface="ヒラギノ角ゴ ProN W3" pitchFamily="-28" charset="-128"/>
          <a:cs typeface="ヒラギノ角ゴ ProN W3" pitchFamily="-28" charset="-128"/>
          <a:sym typeface="Gill Sans" pitchFamily="-28" charset="0"/>
        </a:defRPr>
      </a:lvl8pPr>
      <a:lvl9pPr marL="2273467" indent="-444533" algn="l" rtl="0" fontAlgn="base">
        <a:spcBef>
          <a:spcPts val="1800"/>
        </a:spcBef>
        <a:spcAft>
          <a:spcPct val="0"/>
        </a:spcAft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Gill Sans" pitchFamily="-28" charset="0"/>
          <a:ea typeface="ヒラギノ角ゴ ProN W3" pitchFamily="-28" charset="-128"/>
          <a:cs typeface="ヒラギノ角ゴ ProN W3" pitchFamily="-28" charset="-128"/>
          <a:sym typeface="Gill Sans" pitchFamily="-28" charset="0"/>
        </a:defRPr>
      </a:lvl9pPr>
    </p:bodyStyle>
    <p:otherStyle>
      <a:defPPr>
        <a:defRPr lang="en-US"/>
      </a:defPPr>
      <a:lvl1pPr marL="0" algn="l" defTabSz="4572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34" algn="l" defTabSz="4572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67" algn="l" defTabSz="4572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700" algn="l" defTabSz="4572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34" algn="l" defTabSz="4572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68" algn="l" defTabSz="4572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401" algn="l" defTabSz="4572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635" algn="l" defTabSz="4572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68" algn="l" defTabSz="4572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0BB604-EFD1-943D-7513-D101174AA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15B5D4-0138-A2EA-FEC0-1FA991611B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072934862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1_Titel en tekst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EE7F00"/>
      </a:accent1>
      <a:accent2>
        <a:srgbClr val="333399"/>
      </a:accent2>
      <a:accent3>
        <a:srgbClr val="AAAAAA"/>
      </a:accent3>
      <a:accent4>
        <a:srgbClr val="DADADA"/>
      </a:accent4>
      <a:accent5>
        <a:srgbClr val="F5C0AA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 Klassisch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74EB3"/>
            </a:gs>
            <a:gs pos="100000">
              <a:srgbClr val="0B3280"/>
            </a:gs>
          </a:gsLst>
          <a:lin ang="5400000" scaled="1"/>
        </a:gra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Gill Sans" pitchFamily="-28" charset="0"/>
            <a:ea typeface="ヒラギノ角ゴ ProN W3" pitchFamily="-28" charset="-128"/>
            <a:cs typeface="ヒラギノ角ゴ ProN W3" pitchFamily="-28" charset="-128"/>
            <a:sym typeface="Gill Sans" pitchFamily="-2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074EB3"/>
            </a:gs>
            <a:gs pos="100000">
              <a:srgbClr val="0B3280"/>
            </a:gs>
          </a:gsLst>
          <a:lin ang="5400000" scaled="1"/>
        </a:grad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Gill Sans" pitchFamily="-28" charset="0"/>
            <a:ea typeface="ヒラギノ角ゴ ProN W3" pitchFamily="-28" charset="-128"/>
            <a:cs typeface="ヒラギノ角ゴ ProN W3" pitchFamily="-28" charset="-128"/>
            <a:sym typeface="Gill Sans" pitchFamily="-28" charset="0"/>
          </a:defRPr>
        </a:defPPr>
      </a:lstStyle>
    </a:lnDef>
  </a:objectDefaults>
  <a:extraClrSchemeLst>
    <a:extraClrScheme>
      <a:clrScheme name="Titel en teks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78F0D4390BA9A43B4792BA63723A199" ma:contentTypeVersion="16" ma:contentTypeDescription="Ein neues Dokument erstellen." ma:contentTypeScope="" ma:versionID="f9bd852616599d3882afda7003f1a5e0">
  <xsd:schema xmlns:xsd="http://www.w3.org/2001/XMLSchema" xmlns:xs="http://www.w3.org/2001/XMLSchema" xmlns:p="http://schemas.microsoft.com/office/2006/metadata/properties" xmlns:ns2="0c81d3a9-ab53-4206-85ab-c5a01e3cdddf" xmlns:ns3="b3dd28e1-49a3-4ccb-a67f-24d5c9154812" targetNamespace="http://schemas.microsoft.com/office/2006/metadata/properties" ma:root="true" ma:fieldsID="ff5cec1f1cf3bd8185e5c7c21a8e90c7" ns2:_="" ns3:_="">
    <xsd:import namespace="0c81d3a9-ab53-4206-85ab-c5a01e3cdddf"/>
    <xsd:import namespace="b3dd28e1-49a3-4ccb-a67f-24d5c915481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81d3a9-ab53-4206-85ab-c5a01e3cdd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Bildmarkierungen" ma:readOnly="false" ma:fieldId="{5cf76f15-5ced-4ddc-b409-7134ff3c332f}" ma:taxonomyMulti="true" ma:sspId="8d0517dc-3513-452d-9092-b9e93d9300c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dd28e1-49a3-4ccb-a67f-24d5c915481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a69bc264-58c1-4d8f-aba1-c38a98c43e2f}" ma:internalName="TaxCatchAll" ma:showField="CatchAllData" ma:web="b3dd28e1-49a3-4ccb-a67f-24d5c915481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0c81d3a9-ab53-4206-85ab-c5a01e3cdddf" xsi:nil="true"/>
    <lcf76f155ced4ddcb4097134ff3c332f xmlns="0c81d3a9-ab53-4206-85ab-c5a01e3cdddf">
      <Terms xmlns="http://schemas.microsoft.com/office/infopath/2007/PartnerControls"/>
    </lcf76f155ced4ddcb4097134ff3c332f>
    <TaxCatchAll xmlns="b3dd28e1-49a3-4ccb-a67f-24d5c915481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3D465E1-84F7-4C8C-94BC-035149EECE0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c81d3a9-ab53-4206-85ab-c5a01e3cdddf"/>
    <ds:schemaRef ds:uri="b3dd28e1-49a3-4ccb-a67f-24d5c915481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148B68D-05AB-48A3-827B-CA54C9A9B24A}">
  <ds:schemaRefs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www.w3.org/XML/1998/namespace"/>
    <ds:schemaRef ds:uri="0c81d3a9-ab53-4206-85ab-c5a01e3cdddf"/>
    <ds:schemaRef ds:uri="http://schemas.microsoft.com/office/2006/documentManagement/types"/>
    <ds:schemaRef ds:uri="http://purl.org/dc/terms/"/>
    <ds:schemaRef ds:uri="b3dd28e1-49a3-4ccb-a67f-24d5c9154812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8BC6FB8-1C11-492F-BAA8-3E00921A344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</TotalTime>
  <Pages>0</Pages>
  <Words>0</Words>
  <Characters>0</Characters>
  <Application>Microsoft Office PowerPoint</Application>
  <PresentationFormat>Custom</PresentationFormat>
  <Lines>0</Lines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Arial Narrow</vt:lpstr>
      <vt:lpstr>Calibri</vt:lpstr>
      <vt:lpstr>Century Gothic</vt:lpstr>
      <vt:lpstr>Courier New</vt:lpstr>
      <vt:lpstr>Gill Sans</vt:lpstr>
      <vt:lpstr>Wingdings</vt:lpstr>
      <vt:lpstr>1_Titel en tekst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District Heating and Cooling including the integration of CHP</dc:title>
  <dc:subject/>
  <dc:creator>Andrej</dc:creator>
  <cp:keywords/>
  <dc:description/>
  <cp:lastModifiedBy>Dirk Vanhoudt</cp:lastModifiedBy>
  <cp:revision>1342</cp:revision>
  <dcterms:created xsi:type="dcterms:W3CDTF">2010-02-18T10:25:18Z</dcterms:created>
  <dcterms:modified xsi:type="dcterms:W3CDTF">2025-08-20T11:55:27Z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0x010100978F0D4390BA9A43B4792BA63723A199</vt:lpwstr>
  </property>
  <property fmtid="{D5CDD505-2E9C-101B-9397-08002B2CF9AE}" pid="3" name="Order">
    <vt:r8>1427200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MediaServiceImageTags">
    <vt:lpwstr/>
  </property>
</Properties>
</file>