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3AA"/>
    <a:srgbClr val="9FC6CD"/>
    <a:srgbClr val="002F35"/>
    <a:srgbClr val="02575E"/>
    <a:srgbClr val="FFFFFF"/>
    <a:srgbClr val="0A575F"/>
    <a:srgbClr val="B7D991"/>
    <a:srgbClr val="58595B"/>
    <a:srgbClr val="898B8D"/>
    <a:srgbClr val="7F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CE499-F121-45E7-8F0F-E81D0F7CEDEB}"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99961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CE499-F121-45E7-8F0F-E81D0F7CEDEB}"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69683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CE499-F121-45E7-8F0F-E81D0F7CEDEB}"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292924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CE499-F121-45E7-8F0F-E81D0F7CEDEB}"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55101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CE499-F121-45E7-8F0F-E81D0F7CEDEB}"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292890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CE499-F121-45E7-8F0F-E81D0F7CEDEB}"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85988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CE499-F121-45E7-8F0F-E81D0F7CEDEB}"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147684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7CE499-F121-45E7-8F0F-E81D0F7CEDEB}"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255855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CE499-F121-45E7-8F0F-E81D0F7CEDEB}"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343956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CE499-F121-45E7-8F0F-E81D0F7CEDEB}"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363385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7CE499-F121-45E7-8F0F-E81D0F7CEDEB}"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4EBE84-254B-4277-A293-04478BC2D6CB}" type="slidenum">
              <a:rPr lang="en-US" smtClean="0"/>
              <a:t>‹#›</a:t>
            </a:fld>
            <a:endParaRPr lang="en-US"/>
          </a:p>
        </p:txBody>
      </p:sp>
    </p:spTree>
    <p:extLst>
      <p:ext uri="{BB962C8B-B14F-4D97-AF65-F5344CB8AC3E}">
        <p14:creationId xmlns:p14="http://schemas.microsoft.com/office/powerpoint/2010/main" val="198692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CE499-F121-45E7-8F0F-E81D0F7CEDEB}" type="datetimeFigureOut">
              <a:rPr lang="en-US" smtClean="0"/>
              <a:t>3/2/2026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EBE84-254B-4277-A293-04478BC2D6CB}" type="slidenum">
              <a:rPr lang="en-US" smtClean="0"/>
              <a:t>‹#›</a:t>
            </a:fld>
            <a:endParaRPr lang="en-US"/>
          </a:p>
        </p:txBody>
      </p:sp>
    </p:spTree>
    <p:extLst>
      <p:ext uri="{BB962C8B-B14F-4D97-AF65-F5344CB8AC3E}">
        <p14:creationId xmlns:p14="http://schemas.microsoft.com/office/powerpoint/2010/main" val="321282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1A3926-B937-C196-9A2F-4C6FBFBA9D42}"/>
              </a:ext>
              <a:ext uri="{C183D7F6-B498-43B3-948B-1728B52AA6E4}">
                <adec:decorative xmlns:adec="http://schemas.microsoft.com/office/drawing/2017/decorative" val="1"/>
              </a:ext>
            </a:extLst>
          </p:cNvPr>
          <p:cNvSpPr/>
          <p:nvPr/>
        </p:nvSpPr>
        <p:spPr>
          <a:xfrm>
            <a:off x="8026401" y="-50761"/>
            <a:ext cx="1117599" cy="5943600"/>
          </a:xfrm>
          <a:prstGeom prst="rect">
            <a:avLst/>
          </a:prstGeom>
          <a:solidFill>
            <a:srgbClr val="CAE3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072F130-6018-08DE-C9C6-985D8A77CA2B}"/>
              </a:ext>
              <a:ext uri="{C183D7F6-B498-43B3-948B-1728B52AA6E4}">
                <adec:decorative xmlns:adec="http://schemas.microsoft.com/office/drawing/2017/decorative" val="1"/>
              </a:ext>
            </a:extLst>
          </p:cNvPr>
          <p:cNvSpPr/>
          <p:nvPr/>
        </p:nvSpPr>
        <p:spPr>
          <a:xfrm>
            <a:off x="9334" y="-27995"/>
            <a:ext cx="8028432" cy="5943600"/>
          </a:xfrm>
          <a:prstGeom prst="rect">
            <a:avLst/>
          </a:prstGeom>
          <a:solidFill>
            <a:srgbClr val="025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GLE is hosting the last MI Helathy Climated Conference under Governor Gretchen Whitmer's leadership to report on the progress of the MI Healthy Climate Plan. Join us in Detroit to strengthen connections, mobilize resources and opportunities as we Advance Climate Action Together! Register Today&#10;Registration Deadline: April 13, 2025&#10;General Admission $200&#10;Non-Profit/Government: $125&#10;Tribal/Community Organizations/Students: $75&#10;fees include breakfast, lunch, and reception. Parking not included.&#10;QR code to website.">
            <a:extLst>
              <a:ext uri="{FF2B5EF4-FFF2-40B4-BE49-F238E27FC236}">
                <a16:creationId xmlns:a16="http://schemas.microsoft.com/office/drawing/2014/main" id="{851A93F0-E7EC-1760-AEA3-E122A406D48E}"/>
              </a:ext>
            </a:extLst>
          </p:cNvPr>
          <p:cNvPicPr>
            <a:picLocks noChangeAspect="1"/>
          </p:cNvPicPr>
          <p:nvPr/>
        </p:nvPicPr>
        <p:blipFill>
          <a:blip r:embed="rId2">
            <a:extLst>
              <a:ext uri="{28A0092B-C50C-407E-A947-70E740481C1C}">
                <a14:useLocalDpi xmlns:a14="http://schemas.microsoft.com/office/drawing/2010/main" val="0"/>
              </a:ext>
            </a:extLst>
          </a:blip>
          <a:srcRect b="18743"/>
          <a:stretch>
            <a:fillRect/>
          </a:stretch>
        </p:blipFill>
        <p:spPr>
          <a:xfrm>
            <a:off x="405442" y="-14019"/>
            <a:ext cx="7233249" cy="5877583"/>
          </a:xfrm>
          <a:prstGeom prst="rect">
            <a:avLst/>
          </a:prstGeom>
        </p:spPr>
      </p:pic>
      <p:sp>
        <p:nvSpPr>
          <p:cNvPr id="10" name="TextBox 9">
            <a:extLst>
              <a:ext uri="{FF2B5EF4-FFF2-40B4-BE49-F238E27FC236}">
                <a16:creationId xmlns:a16="http://schemas.microsoft.com/office/drawing/2014/main" id="{3130CD72-A63F-817A-9FA2-85F8B032ACFF}"/>
              </a:ext>
            </a:extLst>
          </p:cNvPr>
          <p:cNvSpPr txBox="1"/>
          <p:nvPr/>
        </p:nvSpPr>
        <p:spPr>
          <a:xfrm>
            <a:off x="5258410" y="6440486"/>
            <a:ext cx="3792455" cy="369332"/>
          </a:xfrm>
          <a:prstGeom prst="rect">
            <a:avLst/>
          </a:prstGeom>
          <a:noFill/>
        </p:spPr>
        <p:txBody>
          <a:bodyPr wrap="square" rtlCol="0">
            <a:spAutoFit/>
          </a:bodyPr>
          <a:lstStyle/>
          <a:p>
            <a:pPr algn="r"/>
            <a:r>
              <a:rPr lang="en-US" dirty="0">
                <a:solidFill>
                  <a:srgbClr val="737475"/>
                </a:solidFill>
              </a:rPr>
              <a:t>Michigan.gov/EGLEevents</a:t>
            </a:r>
          </a:p>
        </p:txBody>
      </p:sp>
      <p:pic>
        <p:nvPicPr>
          <p:cNvPr id="3" name="Picture 2" descr="Michigan Department of Environment, Great Lakes, and Energy  (EGLE) logo">
            <a:extLst>
              <a:ext uri="{FF2B5EF4-FFF2-40B4-BE49-F238E27FC236}">
                <a16:creationId xmlns:a16="http://schemas.microsoft.com/office/drawing/2014/main" id="{65E54B03-38C6-D08D-466C-854A6C58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8" y="6440486"/>
            <a:ext cx="3724724" cy="387273"/>
          </a:xfrm>
          <a:prstGeom prst="rect">
            <a:avLst/>
          </a:prstGeom>
        </p:spPr>
      </p:pic>
      <p:sp>
        <p:nvSpPr>
          <p:cNvPr id="5" name="Content Placeholder 7">
            <a:extLst>
              <a:ext uri="{FF2B5EF4-FFF2-40B4-BE49-F238E27FC236}">
                <a16:creationId xmlns:a16="http://schemas.microsoft.com/office/drawing/2014/main" id="{6642A099-EE15-C391-99A5-56AB329F3200}"/>
              </a:ext>
            </a:extLst>
          </p:cNvPr>
          <p:cNvSpPr>
            <a:spLocks noGrp="1"/>
          </p:cNvSpPr>
          <p:nvPr>
            <p:ph idx="1"/>
          </p:nvPr>
        </p:nvSpPr>
        <p:spPr>
          <a:xfrm>
            <a:off x="0" y="5865407"/>
            <a:ext cx="9144001" cy="431794"/>
          </a:xfrm>
          <a:solidFill>
            <a:srgbClr val="CAE3AA"/>
          </a:solidFill>
        </p:spPr>
        <p:txBody>
          <a:bodyPr anchor="t" anchorCtr="0">
            <a:noAutofit/>
          </a:bodyPr>
          <a:lstStyle/>
          <a:p>
            <a:pPr marL="0" indent="0">
              <a:lnSpc>
                <a:spcPct val="100000"/>
              </a:lnSpc>
              <a:spcBef>
                <a:spcPts val="0"/>
              </a:spcBef>
              <a:spcAft>
                <a:spcPts val="600"/>
              </a:spcAft>
              <a:buNone/>
            </a:pPr>
            <a:r>
              <a:rPr lang="en-US" sz="2000" dirty="0">
                <a:solidFill>
                  <a:srgbClr val="0A575F"/>
                </a:solidFill>
              </a:rPr>
              <a:t>                        #MiHealthyClimate</a:t>
            </a:r>
          </a:p>
        </p:txBody>
      </p:sp>
      <p:cxnSp>
        <p:nvCxnSpPr>
          <p:cNvPr id="9" name="Straight Connector 8">
            <a:extLst>
              <a:ext uri="{FF2B5EF4-FFF2-40B4-BE49-F238E27FC236}">
                <a16:creationId xmlns:a16="http://schemas.microsoft.com/office/drawing/2014/main" id="{99122377-42DD-4C6A-F2D1-8C1B21765F94}"/>
              </a:ext>
              <a:ext uri="{C183D7F6-B498-43B3-948B-1728B52AA6E4}">
                <adec:decorative xmlns:adec="http://schemas.microsoft.com/office/drawing/2017/decorative" val="1"/>
              </a:ext>
            </a:extLst>
          </p:cNvPr>
          <p:cNvCxnSpPr/>
          <p:nvPr/>
        </p:nvCxnSpPr>
        <p:spPr>
          <a:xfrm>
            <a:off x="8257592" y="6129"/>
            <a:ext cx="0" cy="5879592"/>
          </a:xfrm>
          <a:prstGeom prst="line">
            <a:avLst/>
          </a:prstGeom>
          <a:ln w="50800">
            <a:solidFill>
              <a:srgbClr val="CAE3A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035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82</TotalTime>
  <Words>8</Words>
  <Application>Microsoft Office PowerPoint</Application>
  <PresentationFormat>On-screen Show (4:3)</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Ostrowski, James (EGLE)</dc:creator>
  <cp:lastModifiedBy>Berthold, Alana (EGLE)</cp:lastModifiedBy>
  <cp:revision>11</cp:revision>
  <dcterms:created xsi:type="dcterms:W3CDTF">2024-03-21T13:42:48Z</dcterms:created>
  <dcterms:modified xsi:type="dcterms:W3CDTF">2026-03-02T12:56:09Z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2024-03-21T19:03:52Z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465d0f3b-a7f9-40fc-83c5-83dcece13670</vt:lpwstr>
  </property>
  <property fmtid="{D5CDD505-2E9C-101B-9397-08002B2CF9AE}" pid="8" name="MSIP_Label_3a2fed65-62e7-46ea-af74-187e0c17143a_ContentBits">
    <vt:lpwstr>0</vt:lpwstr>
  </property>
</Properties>
</file>