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F35"/>
    <a:srgbClr val="CAE3AA"/>
    <a:srgbClr val="C4C4C4"/>
    <a:srgbClr val="0A575F"/>
    <a:srgbClr val="B7D991"/>
    <a:srgbClr val="737475"/>
    <a:srgbClr val="58595B"/>
    <a:srgbClr val="58C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592" autoAdjust="0"/>
    <p:restoredTop sz="94660"/>
  </p:normalViewPr>
  <p:slideViewPr>
    <p:cSldViewPr snapToGrid="0">
      <p:cViewPr varScale="1">
        <p:scale>
          <a:sx n="42" d="100"/>
          <a:sy n="42" d="100"/>
        </p:scale>
        <p:origin x="54" y="8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456D8-808B-8BA0-3C40-BDB4F2F319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5ED7E5-123C-BBFF-9062-BAFC235D85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D094D9-CB5B-E807-0585-98A62416790E}"/>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5" name="Footer Placeholder 4">
            <a:extLst>
              <a:ext uri="{FF2B5EF4-FFF2-40B4-BE49-F238E27FC236}">
                <a16:creationId xmlns:a16="http://schemas.microsoft.com/office/drawing/2014/main" id="{6E3ED94F-98EE-190A-388F-17EEC13D1E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AA634-A790-0057-A546-3F349C5F7671}"/>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1771423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A55F4-6F61-56D3-0E09-71BD0BB694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652DE7-2BDB-CDDB-D892-161E230639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C769FA-9432-1E9B-D718-307CAD291DB8}"/>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5" name="Footer Placeholder 4">
            <a:extLst>
              <a:ext uri="{FF2B5EF4-FFF2-40B4-BE49-F238E27FC236}">
                <a16:creationId xmlns:a16="http://schemas.microsoft.com/office/drawing/2014/main" id="{0F3368C5-18F9-8D75-B467-E22CEEA3E5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F8D06A-DCA6-3E0B-428D-586B58A3AF8B}"/>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2812907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340B73-F8E2-768C-B613-237B2C4609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97E74F-113B-922A-A016-4C273C47A3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ED14DE-3BED-524D-4C09-782006392904}"/>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5" name="Footer Placeholder 4">
            <a:extLst>
              <a:ext uri="{FF2B5EF4-FFF2-40B4-BE49-F238E27FC236}">
                <a16:creationId xmlns:a16="http://schemas.microsoft.com/office/drawing/2014/main" id="{D1AF8AF3-BC00-8F41-028C-CD06158DE9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01B35-28AA-CBF4-CAD0-A36A96E28B5B}"/>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1922017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2DE6C-DC05-FE2D-7D44-1AC17F0833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7CF4F8-78C6-0777-85AB-561B356AD9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4C8BC7-4726-47BD-48A1-2DF4953B5B64}"/>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5" name="Footer Placeholder 4">
            <a:extLst>
              <a:ext uri="{FF2B5EF4-FFF2-40B4-BE49-F238E27FC236}">
                <a16:creationId xmlns:a16="http://schemas.microsoft.com/office/drawing/2014/main" id="{25D78933-46F5-2FEC-164C-AF41BFFB50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A12345-61AF-38A6-DDC0-EDDEAA45C52B}"/>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442214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87F6D-49ED-4F78-60F3-19E52962C1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FDC78C-F24D-B556-3266-2ED4E7C4F0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8CF815-3C23-FC96-E3EF-D5E69449DED5}"/>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5" name="Footer Placeholder 4">
            <a:extLst>
              <a:ext uri="{FF2B5EF4-FFF2-40B4-BE49-F238E27FC236}">
                <a16:creationId xmlns:a16="http://schemas.microsoft.com/office/drawing/2014/main" id="{006409FF-A4F9-3E12-ACFB-44AA5227B3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CBE304-FA10-8A40-4EA4-86F4BC580B71}"/>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4223447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6B23E-F5E5-A451-6170-796107EEFD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496BE6-7C6A-297A-213B-142FEA9E57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16854F-81AB-EFD4-D4FF-675B663DF3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2EEF23-FD27-4924-D851-F695535E96ED}"/>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6" name="Footer Placeholder 5">
            <a:extLst>
              <a:ext uri="{FF2B5EF4-FFF2-40B4-BE49-F238E27FC236}">
                <a16:creationId xmlns:a16="http://schemas.microsoft.com/office/drawing/2014/main" id="{D9B38A46-4F8C-8C42-BA73-0C2E50810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0F26D8-0698-9882-352A-26E65A52CCC9}"/>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373747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B02C1-626D-2D46-F479-7FBC83587B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1FDF5A-05C7-3A1E-3A4E-A3C4241FDD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C9FFA7-6731-25E4-DD0A-404725068D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230498-24EE-B163-2BC0-89DE653E91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A19C03-CD80-D364-7462-67E800D585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CA09F5-F8AC-85A7-EDA0-D13FF5F309EB}"/>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8" name="Footer Placeholder 7">
            <a:extLst>
              <a:ext uri="{FF2B5EF4-FFF2-40B4-BE49-F238E27FC236}">
                <a16:creationId xmlns:a16="http://schemas.microsoft.com/office/drawing/2014/main" id="{3A622DDB-D6DA-700D-C73D-F29CBCCEC7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ACBAE5-33A0-6060-EE70-47517A0D203D}"/>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3651575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000D0-2BE8-29FE-E4D9-A59357A2EE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F7EC69-E538-575E-4CDB-3179A4C9ED14}"/>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4" name="Footer Placeholder 3">
            <a:extLst>
              <a:ext uri="{FF2B5EF4-FFF2-40B4-BE49-F238E27FC236}">
                <a16:creationId xmlns:a16="http://schemas.microsoft.com/office/drawing/2014/main" id="{33E60DC2-D8DE-A13A-4B5C-A07CE9D15C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448A38-2BB5-C44C-47B8-FB6E5119A123}"/>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1334561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29DF7C-416E-E46A-AA7C-EFF9AE6D6495}"/>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3" name="Footer Placeholder 2">
            <a:extLst>
              <a:ext uri="{FF2B5EF4-FFF2-40B4-BE49-F238E27FC236}">
                <a16:creationId xmlns:a16="http://schemas.microsoft.com/office/drawing/2014/main" id="{A3A135B3-97E2-AD60-F5D1-B24E5CF2CB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523211-0638-4182-190F-502662132AA3}"/>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1999538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AA32D-5F39-A16B-6516-C314B4BB73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94A743-B484-CA76-9B7D-02FF6D69FE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C7C50E-8B65-FBE8-4773-64E0B42047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099C99-C0F4-B9D6-5671-FE791F82ED7B}"/>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6" name="Footer Placeholder 5">
            <a:extLst>
              <a:ext uri="{FF2B5EF4-FFF2-40B4-BE49-F238E27FC236}">
                <a16:creationId xmlns:a16="http://schemas.microsoft.com/office/drawing/2014/main" id="{50ACB492-61B4-63B6-4711-EC534FACB3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6F0262-02D6-8689-3ECE-4CC9D00236C2}"/>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1962017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98BE5-4333-C12A-B69D-E5B966FA58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9083FA-60D7-C0C3-9AE7-A0C275452B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921E92-0D28-C789-EDB8-C289D5A359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82B2D7-D27D-BBA7-C50C-D632D24BC86C}"/>
              </a:ext>
            </a:extLst>
          </p:cNvPr>
          <p:cNvSpPr>
            <a:spLocks noGrp="1"/>
          </p:cNvSpPr>
          <p:nvPr>
            <p:ph type="dt" sz="half" idx="10"/>
          </p:nvPr>
        </p:nvSpPr>
        <p:spPr/>
        <p:txBody>
          <a:bodyPr/>
          <a:lstStyle/>
          <a:p>
            <a:fld id="{C6022AAB-71BF-4687-B330-92EB99E643CF}" type="datetimeFigureOut">
              <a:rPr lang="en-US" smtClean="0"/>
              <a:t>3/2/2026</a:t>
            </a:fld>
            <a:endParaRPr lang="en-US"/>
          </a:p>
        </p:txBody>
      </p:sp>
      <p:sp>
        <p:nvSpPr>
          <p:cNvPr id="6" name="Footer Placeholder 5">
            <a:extLst>
              <a:ext uri="{FF2B5EF4-FFF2-40B4-BE49-F238E27FC236}">
                <a16:creationId xmlns:a16="http://schemas.microsoft.com/office/drawing/2014/main" id="{9F8C97D3-CB92-511F-E4EC-F55FFF78AB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D86B35-4A37-A0F0-434B-64293BC4CD0F}"/>
              </a:ext>
            </a:extLst>
          </p:cNvPr>
          <p:cNvSpPr>
            <a:spLocks noGrp="1"/>
          </p:cNvSpPr>
          <p:nvPr>
            <p:ph type="sldNum" sz="quarter" idx="12"/>
          </p:nvPr>
        </p:nvSpPr>
        <p:spPr/>
        <p:txBody>
          <a:bodyPr/>
          <a:lstStyle/>
          <a:p>
            <a:fld id="{6B1D8E87-917B-4E7A-ADE3-F6A72177610B}" type="slidenum">
              <a:rPr lang="en-US" smtClean="0"/>
              <a:t>‹#›</a:t>
            </a:fld>
            <a:endParaRPr lang="en-US"/>
          </a:p>
        </p:txBody>
      </p:sp>
    </p:spTree>
    <p:extLst>
      <p:ext uri="{BB962C8B-B14F-4D97-AF65-F5344CB8AC3E}">
        <p14:creationId xmlns:p14="http://schemas.microsoft.com/office/powerpoint/2010/main" val="2749536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A010EB-56F6-E21F-C136-F9780442F3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0CE77D-58FD-56EA-E7F6-6CA847DB69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811FE8-A4DD-B61E-97DF-7380F9C807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022AAB-71BF-4687-B330-92EB99E643CF}" type="datetimeFigureOut">
              <a:rPr lang="en-US" smtClean="0"/>
              <a:t>3/2/2026</a:t>
            </a:fld>
            <a:endParaRPr lang="en-US"/>
          </a:p>
        </p:txBody>
      </p:sp>
      <p:sp>
        <p:nvSpPr>
          <p:cNvPr id="5" name="Footer Placeholder 4">
            <a:extLst>
              <a:ext uri="{FF2B5EF4-FFF2-40B4-BE49-F238E27FC236}">
                <a16:creationId xmlns:a16="http://schemas.microsoft.com/office/drawing/2014/main" id="{C8AC35FE-BA76-2409-3CCE-C66843996D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2AD7743-B003-598F-CAE7-5566F4F0AC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D8E87-917B-4E7A-ADE3-F6A72177610B}" type="slidenum">
              <a:rPr lang="en-US" smtClean="0"/>
              <a:t>‹#›</a:t>
            </a:fld>
            <a:endParaRPr lang="en-US"/>
          </a:p>
        </p:txBody>
      </p:sp>
    </p:spTree>
    <p:extLst>
      <p:ext uri="{BB962C8B-B14F-4D97-AF65-F5344CB8AC3E}">
        <p14:creationId xmlns:p14="http://schemas.microsoft.com/office/powerpoint/2010/main" val="2583555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F35"/>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1B6FF9-8DC4-2DDB-C2D3-1F323810AA37}"/>
              </a:ext>
              <a:ext uri="{C183D7F6-B498-43B3-948B-1728B52AA6E4}">
                <adec:decorative xmlns:adec="http://schemas.microsoft.com/office/drawing/2017/decorative" val="1"/>
              </a:ext>
            </a:extLst>
          </p:cNvPr>
          <p:cNvSpPr/>
          <p:nvPr/>
        </p:nvSpPr>
        <p:spPr>
          <a:xfrm>
            <a:off x="0" y="4968"/>
            <a:ext cx="4318000" cy="6858000"/>
          </a:xfrm>
          <a:prstGeom prst="rect">
            <a:avLst/>
          </a:prstGeom>
          <a:solidFill>
            <a:srgbClr val="025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B26B98B-941F-7629-85C4-38B55AF57A11}"/>
              </a:ext>
              <a:ext uri="{C183D7F6-B498-43B3-948B-1728B52AA6E4}">
                <adec:decorative xmlns:adec="http://schemas.microsoft.com/office/drawing/2017/decorative" val="1"/>
              </a:ext>
            </a:extLst>
          </p:cNvPr>
          <p:cNvSpPr/>
          <p:nvPr/>
        </p:nvSpPr>
        <p:spPr>
          <a:xfrm>
            <a:off x="9258176" y="-25052"/>
            <a:ext cx="2933822" cy="68830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Michigan Department of Environment, Great Lakes, and Energy (EGLE) logo">
            <a:extLst>
              <a:ext uri="{FF2B5EF4-FFF2-40B4-BE49-F238E27FC236}">
                <a16:creationId xmlns:a16="http://schemas.microsoft.com/office/drawing/2014/main" id="{A9668A95-5F7D-5E9B-DB39-1AABCBBA9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948" y="4670463"/>
            <a:ext cx="2524277" cy="896329"/>
          </a:xfrm>
          <a:prstGeom prst="rect">
            <a:avLst/>
          </a:prstGeom>
        </p:spPr>
      </p:pic>
      <p:pic>
        <p:nvPicPr>
          <p:cNvPr id="8" name="Picture 7" descr="EGLE is hosting the last MI Helathy Climated Conference under Governor Gretchen Whitmer's leadership to report on the progress of the MI Healthy Climate Plan. Join us in Detroit to strengthen connections, mobilize resources and opportunities as we Advance Climate Action Together! Register Today&#10;Registration Deadline: April 13, 2025&#10;General Admission $200&#10;Non-Profit/Government: $125&#10;Tribal/Community Organizations/Students: $75&#10;fees include breakfast, lunch, and reception. Parking not included.&#10;QR code to website.">
            <a:extLst>
              <a:ext uri="{FF2B5EF4-FFF2-40B4-BE49-F238E27FC236}">
                <a16:creationId xmlns:a16="http://schemas.microsoft.com/office/drawing/2014/main" id="{86EDD5FA-C58C-A4DB-C0C3-BD03B4761C72}"/>
              </a:ext>
            </a:extLst>
          </p:cNvPr>
          <p:cNvPicPr>
            <a:picLocks noChangeAspect="1"/>
          </p:cNvPicPr>
          <p:nvPr/>
        </p:nvPicPr>
        <p:blipFill>
          <a:blip r:embed="rId3">
            <a:extLst>
              <a:ext uri="{28A0092B-C50C-407E-A947-70E740481C1C}">
                <a14:useLocalDpi xmlns:a14="http://schemas.microsoft.com/office/drawing/2010/main" val="0"/>
              </a:ext>
            </a:extLst>
          </a:blip>
          <a:srcRect b="18827"/>
          <a:stretch>
            <a:fillRect/>
          </a:stretch>
        </p:blipFill>
        <p:spPr>
          <a:xfrm>
            <a:off x="719840" y="0"/>
            <a:ext cx="8442581" cy="6853032"/>
          </a:xfrm>
          <a:prstGeom prst="rect">
            <a:avLst/>
          </a:prstGeom>
        </p:spPr>
      </p:pic>
      <p:sp>
        <p:nvSpPr>
          <p:cNvPr id="12" name="TextBox 11">
            <a:extLst>
              <a:ext uri="{FF2B5EF4-FFF2-40B4-BE49-F238E27FC236}">
                <a16:creationId xmlns:a16="http://schemas.microsoft.com/office/drawing/2014/main" id="{F693899B-7AA2-D9D4-7DFC-093DDEE5F385}"/>
              </a:ext>
            </a:extLst>
          </p:cNvPr>
          <p:cNvSpPr txBox="1"/>
          <p:nvPr/>
        </p:nvSpPr>
        <p:spPr>
          <a:xfrm>
            <a:off x="9356792" y="5843064"/>
            <a:ext cx="2736588" cy="369332"/>
          </a:xfrm>
          <a:prstGeom prst="rect">
            <a:avLst/>
          </a:prstGeom>
          <a:noFill/>
        </p:spPr>
        <p:txBody>
          <a:bodyPr wrap="square" rtlCol="0">
            <a:spAutoFit/>
          </a:bodyPr>
          <a:lstStyle/>
          <a:p>
            <a:pPr algn="r"/>
            <a:r>
              <a:rPr lang="en-US" dirty="0">
                <a:solidFill>
                  <a:srgbClr val="737475"/>
                </a:solidFill>
              </a:rPr>
              <a:t>Michigan.gov/EGLEevents</a:t>
            </a:r>
          </a:p>
        </p:txBody>
      </p:sp>
      <p:sp>
        <p:nvSpPr>
          <p:cNvPr id="10" name="Content Placeholder 7">
            <a:extLst>
              <a:ext uri="{FF2B5EF4-FFF2-40B4-BE49-F238E27FC236}">
                <a16:creationId xmlns:a16="http://schemas.microsoft.com/office/drawing/2014/main" id="{95F229E0-7CAC-C808-85CF-F2A474B4F1CF}"/>
              </a:ext>
            </a:extLst>
          </p:cNvPr>
          <p:cNvSpPr txBox="1">
            <a:spLocks/>
          </p:cNvSpPr>
          <p:nvPr/>
        </p:nvSpPr>
        <p:spPr>
          <a:xfrm>
            <a:off x="9470487" y="1728591"/>
            <a:ext cx="2524277" cy="676405"/>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solidFill>
                  <a:srgbClr val="0A575F"/>
                </a:solidFill>
              </a:rPr>
              <a:t>#MiHealthyClimate  </a:t>
            </a:r>
          </a:p>
          <a:p>
            <a:pPr marL="0" indent="0">
              <a:buFont typeface="Arial" panose="020B0604020202020204" pitchFamily="34" charset="0"/>
              <a:buNone/>
            </a:pPr>
            <a:endParaRPr lang="en-US" sz="1600" b="1" dirty="0">
              <a:solidFill>
                <a:srgbClr val="58595B"/>
              </a:solidFill>
            </a:endParaRPr>
          </a:p>
        </p:txBody>
      </p:sp>
    </p:spTree>
    <p:extLst>
      <p:ext uri="{BB962C8B-B14F-4D97-AF65-F5344CB8AC3E}">
        <p14:creationId xmlns:p14="http://schemas.microsoft.com/office/powerpoint/2010/main" val="8609259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TotalTime>
  <Words>7</Words>
  <Application>Microsoft Office PowerPoint</Application>
  <PresentationFormat>Widescreen</PresentationFormat>
  <Paragraphs>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Ostrowski, James (EGLE)</dc:creator>
  <cp:lastModifiedBy>Berthold, Alana (EGLE)</cp:lastModifiedBy>
  <cp:revision>14</cp:revision>
  <dcterms:created xsi:type="dcterms:W3CDTF">2024-03-21T12:58:59Z</dcterms:created>
  <dcterms:modified xsi:type="dcterms:W3CDTF">2026-03-02T12:57:53Z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a2fed65-62e7-46ea-af74-187e0c17143a_Enabled">
    <vt:lpwstr>true</vt:lpwstr>
  </property>
  <property fmtid="{D5CDD505-2E9C-101B-9397-08002B2CF9AE}" pid="3" name="MSIP_Label_3a2fed65-62e7-46ea-af74-187e0c17143a_SetDate">
    <vt:lpwstr>2024-03-21T13:42:37Z</vt:lpwstr>
  </property>
  <property fmtid="{D5CDD505-2E9C-101B-9397-08002B2CF9AE}" pid="4" name="MSIP_Label_3a2fed65-62e7-46ea-af74-187e0c17143a_Method">
    <vt:lpwstr>Privileged</vt:lpwstr>
  </property>
  <property fmtid="{D5CDD505-2E9C-101B-9397-08002B2CF9AE}" pid="5" name="MSIP_Label_3a2fed65-62e7-46ea-af74-187e0c17143a_Name">
    <vt:lpwstr>3a2fed65-62e7-46ea-af74-187e0c17143a</vt:lpwstr>
  </property>
  <property fmtid="{D5CDD505-2E9C-101B-9397-08002B2CF9AE}" pid="6" name="MSIP_Label_3a2fed65-62e7-46ea-af74-187e0c17143a_SiteId">
    <vt:lpwstr>d5fb7087-3777-42ad-966a-892ef47225d1</vt:lpwstr>
  </property>
  <property fmtid="{D5CDD505-2E9C-101B-9397-08002B2CF9AE}" pid="7" name="MSIP_Label_3a2fed65-62e7-46ea-af74-187e0c17143a_ActionId">
    <vt:lpwstr>0f4a57f7-3ca8-4da8-972b-d0c5990eb634</vt:lpwstr>
  </property>
  <property fmtid="{D5CDD505-2E9C-101B-9397-08002B2CF9AE}" pid="8" name="MSIP_Label_3a2fed65-62e7-46ea-af74-187e0c17143a_ContentBits">
    <vt:lpwstr>0</vt:lpwstr>
  </property>
</Properties>
</file>