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F35"/>
    <a:srgbClr val="CAE3AA"/>
    <a:srgbClr val="C4C4C4"/>
    <a:srgbClr val="0A575F"/>
    <a:srgbClr val="B7D991"/>
    <a:srgbClr val="737475"/>
    <a:srgbClr val="58595B"/>
    <a:srgbClr val="58C3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92" autoAdjust="0"/>
    <p:restoredTop sz="94660"/>
  </p:normalViewPr>
  <p:slideViewPr>
    <p:cSldViewPr snapToGrid="0">
      <p:cViewPr varScale="1">
        <p:scale>
          <a:sx n="42" d="100"/>
          <a:sy n="42" d="100"/>
        </p:scale>
        <p:origin x="54" y="8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456D8-808B-8BA0-3C40-BDB4F2F319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5ED7E5-123C-BBFF-9062-BAFC235D85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D094D9-CB5B-E807-0585-98A62416790E}"/>
              </a:ext>
            </a:extLst>
          </p:cNvPr>
          <p:cNvSpPr>
            <a:spLocks noGrp="1"/>
          </p:cNvSpPr>
          <p:nvPr>
            <p:ph type="dt" sz="half" idx="10"/>
          </p:nvPr>
        </p:nvSpPr>
        <p:spPr/>
        <p:txBody>
          <a:bodyPr/>
          <a:lstStyle/>
          <a:p>
            <a:fld id="{C6022AAB-71BF-4687-B330-92EB99E643CF}" type="datetimeFigureOut">
              <a:rPr lang="en-US" smtClean="0"/>
              <a:t>3/2/2026</a:t>
            </a:fld>
            <a:endParaRPr lang="en-US"/>
          </a:p>
        </p:txBody>
      </p:sp>
      <p:sp>
        <p:nvSpPr>
          <p:cNvPr id="5" name="Footer Placeholder 4">
            <a:extLst>
              <a:ext uri="{FF2B5EF4-FFF2-40B4-BE49-F238E27FC236}">
                <a16:creationId xmlns:a16="http://schemas.microsoft.com/office/drawing/2014/main" id="{6E3ED94F-98EE-190A-388F-17EEC13D1E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AA634-A790-0057-A546-3F349C5F7671}"/>
              </a:ext>
            </a:extLst>
          </p:cNvPr>
          <p:cNvSpPr>
            <a:spLocks noGrp="1"/>
          </p:cNvSpPr>
          <p:nvPr>
            <p:ph type="sldNum" sz="quarter" idx="12"/>
          </p:nvPr>
        </p:nvSpPr>
        <p:spPr/>
        <p:txBody>
          <a:bodyPr/>
          <a:lstStyle/>
          <a:p>
            <a:fld id="{6B1D8E87-917B-4E7A-ADE3-F6A72177610B}" type="slidenum">
              <a:rPr lang="en-US" smtClean="0"/>
              <a:t>‹#›</a:t>
            </a:fld>
            <a:endParaRPr lang="en-US"/>
          </a:p>
        </p:txBody>
      </p:sp>
    </p:spTree>
    <p:extLst>
      <p:ext uri="{BB962C8B-B14F-4D97-AF65-F5344CB8AC3E}">
        <p14:creationId xmlns:p14="http://schemas.microsoft.com/office/powerpoint/2010/main" val="1771423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A55F4-6F61-56D3-0E09-71BD0BB694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652DE7-2BDB-CDDB-D892-161E230639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C769FA-9432-1E9B-D718-307CAD291DB8}"/>
              </a:ext>
            </a:extLst>
          </p:cNvPr>
          <p:cNvSpPr>
            <a:spLocks noGrp="1"/>
          </p:cNvSpPr>
          <p:nvPr>
            <p:ph type="dt" sz="half" idx="10"/>
          </p:nvPr>
        </p:nvSpPr>
        <p:spPr/>
        <p:txBody>
          <a:bodyPr/>
          <a:lstStyle/>
          <a:p>
            <a:fld id="{C6022AAB-71BF-4687-B330-92EB99E643CF}" type="datetimeFigureOut">
              <a:rPr lang="en-US" smtClean="0"/>
              <a:t>3/2/2026</a:t>
            </a:fld>
            <a:endParaRPr lang="en-US"/>
          </a:p>
        </p:txBody>
      </p:sp>
      <p:sp>
        <p:nvSpPr>
          <p:cNvPr id="5" name="Footer Placeholder 4">
            <a:extLst>
              <a:ext uri="{FF2B5EF4-FFF2-40B4-BE49-F238E27FC236}">
                <a16:creationId xmlns:a16="http://schemas.microsoft.com/office/drawing/2014/main" id="{0F3368C5-18F9-8D75-B467-E22CEEA3E5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8D06A-DCA6-3E0B-428D-586B58A3AF8B}"/>
              </a:ext>
            </a:extLst>
          </p:cNvPr>
          <p:cNvSpPr>
            <a:spLocks noGrp="1"/>
          </p:cNvSpPr>
          <p:nvPr>
            <p:ph type="sldNum" sz="quarter" idx="12"/>
          </p:nvPr>
        </p:nvSpPr>
        <p:spPr/>
        <p:txBody>
          <a:bodyPr/>
          <a:lstStyle/>
          <a:p>
            <a:fld id="{6B1D8E87-917B-4E7A-ADE3-F6A72177610B}" type="slidenum">
              <a:rPr lang="en-US" smtClean="0"/>
              <a:t>‹#›</a:t>
            </a:fld>
            <a:endParaRPr lang="en-US"/>
          </a:p>
        </p:txBody>
      </p:sp>
    </p:spTree>
    <p:extLst>
      <p:ext uri="{BB962C8B-B14F-4D97-AF65-F5344CB8AC3E}">
        <p14:creationId xmlns:p14="http://schemas.microsoft.com/office/powerpoint/2010/main" val="2812907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340B73-F8E2-768C-B613-237B2C4609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97E74F-113B-922A-A016-4C273C47A3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ED14DE-3BED-524D-4C09-782006392904}"/>
              </a:ext>
            </a:extLst>
          </p:cNvPr>
          <p:cNvSpPr>
            <a:spLocks noGrp="1"/>
          </p:cNvSpPr>
          <p:nvPr>
            <p:ph type="dt" sz="half" idx="10"/>
          </p:nvPr>
        </p:nvSpPr>
        <p:spPr/>
        <p:txBody>
          <a:bodyPr/>
          <a:lstStyle/>
          <a:p>
            <a:fld id="{C6022AAB-71BF-4687-B330-92EB99E643CF}" type="datetimeFigureOut">
              <a:rPr lang="en-US" smtClean="0"/>
              <a:t>3/2/2026</a:t>
            </a:fld>
            <a:endParaRPr lang="en-US"/>
          </a:p>
        </p:txBody>
      </p:sp>
      <p:sp>
        <p:nvSpPr>
          <p:cNvPr id="5" name="Footer Placeholder 4">
            <a:extLst>
              <a:ext uri="{FF2B5EF4-FFF2-40B4-BE49-F238E27FC236}">
                <a16:creationId xmlns:a16="http://schemas.microsoft.com/office/drawing/2014/main" id="{D1AF8AF3-BC00-8F41-028C-CD06158DE9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A01B35-28AA-CBF4-CAD0-A36A96E28B5B}"/>
              </a:ext>
            </a:extLst>
          </p:cNvPr>
          <p:cNvSpPr>
            <a:spLocks noGrp="1"/>
          </p:cNvSpPr>
          <p:nvPr>
            <p:ph type="sldNum" sz="quarter" idx="12"/>
          </p:nvPr>
        </p:nvSpPr>
        <p:spPr/>
        <p:txBody>
          <a:bodyPr/>
          <a:lstStyle/>
          <a:p>
            <a:fld id="{6B1D8E87-917B-4E7A-ADE3-F6A72177610B}" type="slidenum">
              <a:rPr lang="en-US" smtClean="0"/>
              <a:t>‹#›</a:t>
            </a:fld>
            <a:endParaRPr lang="en-US"/>
          </a:p>
        </p:txBody>
      </p:sp>
    </p:spTree>
    <p:extLst>
      <p:ext uri="{BB962C8B-B14F-4D97-AF65-F5344CB8AC3E}">
        <p14:creationId xmlns:p14="http://schemas.microsoft.com/office/powerpoint/2010/main" val="1922017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2DE6C-DC05-FE2D-7D44-1AC17F083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7CF4F8-78C6-0777-85AB-561B356AD9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4C8BC7-4726-47BD-48A1-2DF4953B5B64}"/>
              </a:ext>
            </a:extLst>
          </p:cNvPr>
          <p:cNvSpPr>
            <a:spLocks noGrp="1"/>
          </p:cNvSpPr>
          <p:nvPr>
            <p:ph type="dt" sz="half" idx="10"/>
          </p:nvPr>
        </p:nvSpPr>
        <p:spPr/>
        <p:txBody>
          <a:bodyPr/>
          <a:lstStyle/>
          <a:p>
            <a:fld id="{C6022AAB-71BF-4687-B330-92EB99E643CF}" type="datetimeFigureOut">
              <a:rPr lang="en-US" smtClean="0"/>
              <a:t>3/2/2026</a:t>
            </a:fld>
            <a:endParaRPr lang="en-US"/>
          </a:p>
        </p:txBody>
      </p:sp>
      <p:sp>
        <p:nvSpPr>
          <p:cNvPr id="5" name="Footer Placeholder 4">
            <a:extLst>
              <a:ext uri="{FF2B5EF4-FFF2-40B4-BE49-F238E27FC236}">
                <a16:creationId xmlns:a16="http://schemas.microsoft.com/office/drawing/2014/main" id="{25D78933-46F5-2FEC-164C-AF41BFFB50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A12345-61AF-38A6-DDC0-EDDEAA45C52B}"/>
              </a:ext>
            </a:extLst>
          </p:cNvPr>
          <p:cNvSpPr>
            <a:spLocks noGrp="1"/>
          </p:cNvSpPr>
          <p:nvPr>
            <p:ph type="sldNum" sz="quarter" idx="12"/>
          </p:nvPr>
        </p:nvSpPr>
        <p:spPr/>
        <p:txBody>
          <a:bodyPr/>
          <a:lstStyle/>
          <a:p>
            <a:fld id="{6B1D8E87-917B-4E7A-ADE3-F6A72177610B}" type="slidenum">
              <a:rPr lang="en-US" smtClean="0"/>
              <a:t>‹#›</a:t>
            </a:fld>
            <a:endParaRPr lang="en-US"/>
          </a:p>
        </p:txBody>
      </p:sp>
    </p:spTree>
    <p:extLst>
      <p:ext uri="{BB962C8B-B14F-4D97-AF65-F5344CB8AC3E}">
        <p14:creationId xmlns:p14="http://schemas.microsoft.com/office/powerpoint/2010/main" val="442214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87F6D-49ED-4F78-60F3-19E52962C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FDC78C-F24D-B556-3266-2ED4E7C4F0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8CF815-3C23-FC96-E3EF-D5E69449DED5}"/>
              </a:ext>
            </a:extLst>
          </p:cNvPr>
          <p:cNvSpPr>
            <a:spLocks noGrp="1"/>
          </p:cNvSpPr>
          <p:nvPr>
            <p:ph type="dt" sz="half" idx="10"/>
          </p:nvPr>
        </p:nvSpPr>
        <p:spPr/>
        <p:txBody>
          <a:bodyPr/>
          <a:lstStyle/>
          <a:p>
            <a:fld id="{C6022AAB-71BF-4687-B330-92EB99E643CF}" type="datetimeFigureOut">
              <a:rPr lang="en-US" smtClean="0"/>
              <a:t>3/2/2026</a:t>
            </a:fld>
            <a:endParaRPr lang="en-US"/>
          </a:p>
        </p:txBody>
      </p:sp>
      <p:sp>
        <p:nvSpPr>
          <p:cNvPr id="5" name="Footer Placeholder 4">
            <a:extLst>
              <a:ext uri="{FF2B5EF4-FFF2-40B4-BE49-F238E27FC236}">
                <a16:creationId xmlns:a16="http://schemas.microsoft.com/office/drawing/2014/main" id="{006409FF-A4F9-3E12-ACFB-44AA5227B3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CBE304-FA10-8A40-4EA4-86F4BC580B71}"/>
              </a:ext>
            </a:extLst>
          </p:cNvPr>
          <p:cNvSpPr>
            <a:spLocks noGrp="1"/>
          </p:cNvSpPr>
          <p:nvPr>
            <p:ph type="sldNum" sz="quarter" idx="12"/>
          </p:nvPr>
        </p:nvSpPr>
        <p:spPr/>
        <p:txBody>
          <a:bodyPr/>
          <a:lstStyle/>
          <a:p>
            <a:fld id="{6B1D8E87-917B-4E7A-ADE3-F6A72177610B}" type="slidenum">
              <a:rPr lang="en-US" smtClean="0"/>
              <a:t>‹#›</a:t>
            </a:fld>
            <a:endParaRPr lang="en-US"/>
          </a:p>
        </p:txBody>
      </p:sp>
    </p:spTree>
    <p:extLst>
      <p:ext uri="{BB962C8B-B14F-4D97-AF65-F5344CB8AC3E}">
        <p14:creationId xmlns:p14="http://schemas.microsoft.com/office/powerpoint/2010/main" val="4223447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6B23E-F5E5-A451-6170-796107EEFD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496BE6-7C6A-297A-213B-142FEA9E57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16854F-81AB-EFD4-D4FF-675B663DF3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2EEF23-FD27-4924-D851-F695535E96ED}"/>
              </a:ext>
            </a:extLst>
          </p:cNvPr>
          <p:cNvSpPr>
            <a:spLocks noGrp="1"/>
          </p:cNvSpPr>
          <p:nvPr>
            <p:ph type="dt" sz="half" idx="10"/>
          </p:nvPr>
        </p:nvSpPr>
        <p:spPr/>
        <p:txBody>
          <a:bodyPr/>
          <a:lstStyle/>
          <a:p>
            <a:fld id="{C6022AAB-71BF-4687-B330-92EB99E643CF}" type="datetimeFigureOut">
              <a:rPr lang="en-US" smtClean="0"/>
              <a:t>3/2/2026</a:t>
            </a:fld>
            <a:endParaRPr lang="en-US"/>
          </a:p>
        </p:txBody>
      </p:sp>
      <p:sp>
        <p:nvSpPr>
          <p:cNvPr id="6" name="Footer Placeholder 5">
            <a:extLst>
              <a:ext uri="{FF2B5EF4-FFF2-40B4-BE49-F238E27FC236}">
                <a16:creationId xmlns:a16="http://schemas.microsoft.com/office/drawing/2014/main" id="{D9B38A46-4F8C-8C42-BA73-0C2E50810A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0F26D8-0698-9882-352A-26E65A52CCC9}"/>
              </a:ext>
            </a:extLst>
          </p:cNvPr>
          <p:cNvSpPr>
            <a:spLocks noGrp="1"/>
          </p:cNvSpPr>
          <p:nvPr>
            <p:ph type="sldNum" sz="quarter" idx="12"/>
          </p:nvPr>
        </p:nvSpPr>
        <p:spPr/>
        <p:txBody>
          <a:bodyPr/>
          <a:lstStyle/>
          <a:p>
            <a:fld id="{6B1D8E87-917B-4E7A-ADE3-F6A72177610B}" type="slidenum">
              <a:rPr lang="en-US" smtClean="0"/>
              <a:t>‹#›</a:t>
            </a:fld>
            <a:endParaRPr lang="en-US"/>
          </a:p>
        </p:txBody>
      </p:sp>
    </p:spTree>
    <p:extLst>
      <p:ext uri="{BB962C8B-B14F-4D97-AF65-F5344CB8AC3E}">
        <p14:creationId xmlns:p14="http://schemas.microsoft.com/office/powerpoint/2010/main" val="3737473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B02C1-626D-2D46-F479-7FBC83587B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1FDF5A-05C7-3A1E-3A4E-A3C4241FDD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C9FFA7-6731-25E4-DD0A-404725068D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230498-24EE-B163-2BC0-89DE653E91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A19C03-CD80-D364-7462-67E800D585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CA09F5-F8AC-85A7-EDA0-D13FF5F309EB}"/>
              </a:ext>
            </a:extLst>
          </p:cNvPr>
          <p:cNvSpPr>
            <a:spLocks noGrp="1"/>
          </p:cNvSpPr>
          <p:nvPr>
            <p:ph type="dt" sz="half" idx="10"/>
          </p:nvPr>
        </p:nvSpPr>
        <p:spPr/>
        <p:txBody>
          <a:bodyPr/>
          <a:lstStyle/>
          <a:p>
            <a:fld id="{C6022AAB-71BF-4687-B330-92EB99E643CF}" type="datetimeFigureOut">
              <a:rPr lang="en-US" smtClean="0"/>
              <a:t>3/2/2026</a:t>
            </a:fld>
            <a:endParaRPr lang="en-US"/>
          </a:p>
        </p:txBody>
      </p:sp>
      <p:sp>
        <p:nvSpPr>
          <p:cNvPr id="8" name="Footer Placeholder 7">
            <a:extLst>
              <a:ext uri="{FF2B5EF4-FFF2-40B4-BE49-F238E27FC236}">
                <a16:creationId xmlns:a16="http://schemas.microsoft.com/office/drawing/2014/main" id="{3A622DDB-D6DA-700D-C73D-F29CBCCEC7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ACBAE5-33A0-6060-EE70-47517A0D203D}"/>
              </a:ext>
            </a:extLst>
          </p:cNvPr>
          <p:cNvSpPr>
            <a:spLocks noGrp="1"/>
          </p:cNvSpPr>
          <p:nvPr>
            <p:ph type="sldNum" sz="quarter" idx="12"/>
          </p:nvPr>
        </p:nvSpPr>
        <p:spPr/>
        <p:txBody>
          <a:bodyPr/>
          <a:lstStyle/>
          <a:p>
            <a:fld id="{6B1D8E87-917B-4E7A-ADE3-F6A72177610B}" type="slidenum">
              <a:rPr lang="en-US" smtClean="0"/>
              <a:t>‹#›</a:t>
            </a:fld>
            <a:endParaRPr lang="en-US"/>
          </a:p>
        </p:txBody>
      </p:sp>
    </p:spTree>
    <p:extLst>
      <p:ext uri="{BB962C8B-B14F-4D97-AF65-F5344CB8AC3E}">
        <p14:creationId xmlns:p14="http://schemas.microsoft.com/office/powerpoint/2010/main" val="3651575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000D0-2BE8-29FE-E4D9-A59357A2EE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F7EC69-E538-575E-4CDB-3179A4C9ED14}"/>
              </a:ext>
            </a:extLst>
          </p:cNvPr>
          <p:cNvSpPr>
            <a:spLocks noGrp="1"/>
          </p:cNvSpPr>
          <p:nvPr>
            <p:ph type="dt" sz="half" idx="10"/>
          </p:nvPr>
        </p:nvSpPr>
        <p:spPr/>
        <p:txBody>
          <a:bodyPr/>
          <a:lstStyle/>
          <a:p>
            <a:fld id="{C6022AAB-71BF-4687-B330-92EB99E643CF}" type="datetimeFigureOut">
              <a:rPr lang="en-US" smtClean="0"/>
              <a:t>3/2/2026</a:t>
            </a:fld>
            <a:endParaRPr lang="en-US"/>
          </a:p>
        </p:txBody>
      </p:sp>
      <p:sp>
        <p:nvSpPr>
          <p:cNvPr id="4" name="Footer Placeholder 3">
            <a:extLst>
              <a:ext uri="{FF2B5EF4-FFF2-40B4-BE49-F238E27FC236}">
                <a16:creationId xmlns:a16="http://schemas.microsoft.com/office/drawing/2014/main" id="{33E60DC2-D8DE-A13A-4B5C-A07CE9D15C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448A38-2BB5-C44C-47B8-FB6E5119A123}"/>
              </a:ext>
            </a:extLst>
          </p:cNvPr>
          <p:cNvSpPr>
            <a:spLocks noGrp="1"/>
          </p:cNvSpPr>
          <p:nvPr>
            <p:ph type="sldNum" sz="quarter" idx="12"/>
          </p:nvPr>
        </p:nvSpPr>
        <p:spPr/>
        <p:txBody>
          <a:bodyPr/>
          <a:lstStyle/>
          <a:p>
            <a:fld id="{6B1D8E87-917B-4E7A-ADE3-F6A72177610B}" type="slidenum">
              <a:rPr lang="en-US" smtClean="0"/>
              <a:t>‹#›</a:t>
            </a:fld>
            <a:endParaRPr lang="en-US"/>
          </a:p>
        </p:txBody>
      </p:sp>
    </p:spTree>
    <p:extLst>
      <p:ext uri="{BB962C8B-B14F-4D97-AF65-F5344CB8AC3E}">
        <p14:creationId xmlns:p14="http://schemas.microsoft.com/office/powerpoint/2010/main" val="1334561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29DF7C-416E-E46A-AA7C-EFF9AE6D6495}"/>
              </a:ext>
            </a:extLst>
          </p:cNvPr>
          <p:cNvSpPr>
            <a:spLocks noGrp="1"/>
          </p:cNvSpPr>
          <p:nvPr>
            <p:ph type="dt" sz="half" idx="10"/>
          </p:nvPr>
        </p:nvSpPr>
        <p:spPr/>
        <p:txBody>
          <a:bodyPr/>
          <a:lstStyle/>
          <a:p>
            <a:fld id="{C6022AAB-71BF-4687-B330-92EB99E643CF}" type="datetimeFigureOut">
              <a:rPr lang="en-US" smtClean="0"/>
              <a:t>3/2/2026</a:t>
            </a:fld>
            <a:endParaRPr lang="en-US"/>
          </a:p>
        </p:txBody>
      </p:sp>
      <p:sp>
        <p:nvSpPr>
          <p:cNvPr id="3" name="Footer Placeholder 2">
            <a:extLst>
              <a:ext uri="{FF2B5EF4-FFF2-40B4-BE49-F238E27FC236}">
                <a16:creationId xmlns:a16="http://schemas.microsoft.com/office/drawing/2014/main" id="{A3A135B3-97E2-AD60-F5D1-B24E5CF2CB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523211-0638-4182-190F-502662132AA3}"/>
              </a:ext>
            </a:extLst>
          </p:cNvPr>
          <p:cNvSpPr>
            <a:spLocks noGrp="1"/>
          </p:cNvSpPr>
          <p:nvPr>
            <p:ph type="sldNum" sz="quarter" idx="12"/>
          </p:nvPr>
        </p:nvSpPr>
        <p:spPr/>
        <p:txBody>
          <a:bodyPr/>
          <a:lstStyle/>
          <a:p>
            <a:fld id="{6B1D8E87-917B-4E7A-ADE3-F6A72177610B}" type="slidenum">
              <a:rPr lang="en-US" smtClean="0"/>
              <a:t>‹#›</a:t>
            </a:fld>
            <a:endParaRPr lang="en-US"/>
          </a:p>
        </p:txBody>
      </p:sp>
    </p:spTree>
    <p:extLst>
      <p:ext uri="{BB962C8B-B14F-4D97-AF65-F5344CB8AC3E}">
        <p14:creationId xmlns:p14="http://schemas.microsoft.com/office/powerpoint/2010/main" val="1999538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AA32D-5F39-A16B-6516-C314B4BB73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94A743-B484-CA76-9B7D-02FF6D69FE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C7C50E-8B65-FBE8-4773-64E0B42047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099C99-C0F4-B9D6-5671-FE791F82ED7B}"/>
              </a:ext>
            </a:extLst>
          </p:cNvPr>
          <p:cNvSpPr>
            <a:spLocks noGrp="1"/>
          </p:cNvSpPr>
          <p:nvPr>
            <p:ph type="dt" sz="half" idx="10"/>
          </p:nvPr>
        </p:nvSpPr>
        <p:spPr/>
        <p:txBody>
          <a:bodyPr/>
          <a:lstStyle/>
          <a:p>
            <a:fld id="{C6022AAB-71BF-4687-B330-92EB99E643CF}" type="datetimeFigureOut">
              <a:rPr lang="en-US" smtClean="0"/>
              <a:t>3/2/2026</a:t>
            </a:fld>
            <a:endParaRPr lang="en-US"/>
          </a:p>
        </p:txBody>
      </p:sp>
      <p:sp>
        <p:nvSpPr>
          <p:cNvPr id="6" name="Footer Placeholder 5">
            <a:extLst>
              <a:ext uri="{FF2B5EF4-FFF2-40B4-BE49-F238E27FC236}">
                <a16:creationId xmlns:a16="http://schemas.microsoft.com/office/drawing/2014/main" id="{50ACB492-61B4-63B6-4711-EC534FACB3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6F0262-02D6-8689-3ECE-4CC9D00236C2}"/>
              </a:ext>
            </a:extLst>
          </p:cNvPr>
          <p:cNvSpPr>
            <a:spLocks noGrp="1"/>
          </p:cNvSpPr>
          <p:nvPr>
            <p:ph type="sldNum" sz="quarter" idx="12"/>
          </p:nvPr>
        </p:nvSpPr>
        <p:spPr/>
        <p:txBody>
          <a:bodyPr/>
          <a:lstStyle/>
          <a:p>
            <a:fld id="{6B1D8E87-917B-4E7A-ADE3-F6A72177610B}" type="slidenum">
              <a:rPr lang="en-US" smtClean="0"/>
              <a:t>‹#›</a:t>
            </a:fld>
            <a:endParaRPr lang="en-US"/>
          </a:p>
        </p:txBody>
      </p:sp>
    </p:spTree>
    <p:extLst>
      <p:ext uri="{BB962C8B-B14F-4D97-AF65-F5344CB8AC3E}">
        <p14:creationId xmlns:p14="http://schemas.microsoft.com/office/powerpoint/2010/main" val="1962017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98BE5-4333-C12A-B69D-E5B966FA58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9083FA-60D7-C0C3-9AE7-A0C275452B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921E92-0D28-C789-EDB8-C289D5A359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82B2D7-D27D-BBA7-C50C-D632D24BC86C}"/>
              </a:ext>
            </a:extLst>
          </p:cNvPr>
          <p:cNvSpPr>
            <a:spLocks noGrp="1"/>
          </p:cNvSpPr>
          <p:nvPr>
            <p:ph type="dt" sz="half" idx="10"/>
          </p:nvPr>
        </p:nvSpPr>
        <p:spPr/>
        <p:txBody>
          <a:bodyPr/>
          <a:lstStyle/>
          <a:p>
            <a:fld id="{C6022AAB-71BF-4687-B330-92EB99E643CF}" type="datetimeFigureOut">
              <a:rPr lang="en-US" smtClean="0"/>
              <a:t>3/2/2026</a:t>
            </a:fld>
            <a:endParaRPr lang="en-US"/>
          </a:p>
        </p:txBody>
      </p:sp>
      <p:sp>
        <p:nvSpPr>
          <p:cNvPr id="6" name="Footer Placeholder 5">
            <a:extLst>
              <a:ext uri="{FF2B5EF4-FFF2-40B4-BE49-F238E27FC236}">
                <a16:creationId xmlns:a16="http://schemas.microsoft.com/office/drawing/2014/main" id="{9F8C97D3-CB92-511F-E4EC-F55FFF78AB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D86B35-4A37-A0F0-434B-64293BC4CD0F}"/>
              </a:ext>
            </a:extLst>
          </p:cNvPr>
          <p:cNvSpPr>
            <a:spLocks noGrp="1"/>
          </p:cNvSpPr>
          <p:nvPr>
            <p:ph type="sldNum" sz="quarter" idx="12"/>
          </p:nvPr>
        </p:nvSpPr>
        <p:spPr/>
        <p:txBody>
          <a:bodyPr/>
          <a:lstStyle/>
          <a:p>
            <a:fld id="{6B1D8E87-917B-4E7A-ADE3-F6A72177610B}" type="slidenum">
              <a:rPr lang="en-US" smtClean="0"/>
              <a:t>‹#›</a:t>
            </a:fld>
            <a:endParaRPr lang="en-US"/>
          </a:p>
        </p:txBody>
      </p:sp>
    </p:spTree>
    <p:extLst>
      <p:ext uri="{BB962C8B-B14F-4D97-AF65-F5344CB8AC3E}">
        <p14:creationId xmlns:p14="http://schemas.microsoft.com/office/powerpoint/2010/main" val="2749536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A010EB-56F6-E21F-C136-F9780442F3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0CE77D-58FD-56EA-E7F6-6CA847DB69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811FE8-A4DD-B61E-97DF-7380F9C807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022AAB-71BF-4687-B330-92EB99E643CF}" type="datetimeFigureOut">
              <a:rPr lang="en-US" smtClean="0"/>
              <a:t>3/2/2026</a:t>
            </a:fld>
            <a:endParaRPr lang="en-US"/>
          </a:p>
        </p:txBody>
      </p:sp>
      <p:sp>
        <p:nvSpPr>
          <p:cNvPr id="5" name="Footer Placeholder 4">
            <a:extLst>
              <a:ext uri="{FF2B5EF4-FFF2-40B4-BE49-F238E27FC236}">
                <a16:creationId xmlns:a16="http://schemas.microsoft.com/office/drawing/2014/main" id="{C8AC35FE-BA76-2409-3CCE-C66843996D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AD7743-B003-598F-CAE7-5566F4F0AC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1D8E87-917B-4E7A-ADE3-F6A72177610B}" type="slidenum">
              <a:rPr lang="en-US" smtClean="0"/>
              <a:t>‹#›</a:t>
            </a:fld>
            <a:endParaRPr lang="en-US"/>
          </a:p>
        </p:txBody>
      </p:sp>
    </p:spTree>
    <p:extLst>
      <p:ext uri="{BB962C8B-B14F-4D97-AF65-F5344CB8AC3E}">
        <p14:creationId xmlns:p14="http://schemas.microsoft.com/office/powerpoint/2010/main" val="2583555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F35"/>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1B6FF9-8DC4-2DDB-C2D3-1F323810AA37}"/>
              </a:ext>
              <a:ext uri="{C183D7F6-B498-43B3-948B-1728B52AA6E4}">
                <adec:decorative xmlns:adec="http://schemas.microsoft.com/office/drawing/2017/decorative" val="1"/>
              </a:ext>
            </a:extLst>
          </p:cNvPr>
          <p:cNvSpPr/>
          <p:nvPr/>
        </p:nvSpPr>
        <p:spPr>
          <a:xfrm>
            <a:off x="0" y="4968"/>
            <a:ext cx="4318000" cy="6858000"/>
          </a:xfrm>
          <a:prstGeom prst="rect">
            <a:avLst/>
          </a:prstGeom>
          <a:solidFill>
            <a:srgbClr val="0257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B26B98B-941F-7629-85C4-38B55AF57A11}"/>
              </a:ext>
              <a:ext uri="{C183D7F6-B498-43B3-948B-1728B52AA6E4}">
                <adec:decorative xmlns:adec="http://schemas.microsoft.com/office/drawing/2017/decorative" val="1"/>
              </a:ext>
            </a:extLst>
          </p:cNvPr>
          <p:cNvSpPr/>
          <p:nvPr/>
        </p:nvSpPr>
        <p:spPr>
          <a:xfrm>
            <a:off x="9258176" y="-25052"/>
            <a:ext cx="2933822" cy="68830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Michigan Department of Environment, Great Lakes, and Energy (EGLE) logo">
            <a:extLst>
              <a:ext uri="{FF2B5EF4-FFF2-40B4-BE49-F238E27FC236}">
                <a16:creationId xmlns:a16="http://schemas.microsoft.com/office/drawing/2014/main" id="{A9668A95-5F7D-5E9B-DB39-1AABCBBA9B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2948" y="4670463"/>
            <a:ext cx="2524277" cy="896329"/>
          </a:xfrm>
          <a:prstGeom prst="rect">
            <a:avLst/>
          </a:prstGeom>
        </p:spPr>
      </p:pic>
      <p:pic>
        <p:nvPicPr>
          <p:cNvPr id="8" name="Picture 7" descr="EGLE is hosting the last MI Helathy Climated Conference under Governor Gretchen Whitmer's leadership to report on the progress of the MI Healthy Climate Plan. Join us in Detroit to strengthen connections, mobilize resources and opportunities as we Advance Climate Action Together! Register Today&#10;Registration Deadline: April 13, 2025&#10;General Admission $200&#10;Non-Profit/Government: $125&#10;Tribal/Community Organizations/Students: $75&#10;fees include breakfast, lunch, and reception. Parking not included.&#10;QR code to website.">
            <a:extLst>
              <a:ext uri="{FF2B5EF4-FFF2-40B4-BE49-F238E27FC236}">
                <a16:creationId xmlns:a16="http://schemas.microsoft.com/office/drawing/2014/main" id="{86EDD5FA-C58C-A4DB-C0C3-BD03B4761C72}"/>
              </a:ext>
            </a:extLst>
          </p:cNvPr>
          <p:cNvPicPr>
            <a:picLocks noChangeAspect="1"/>
          </p:cNvPicPr>
          <p:nvPr/>
        </p:nvPicPr>
        <p:blipFill>
          <a:blip r:embed="rId3">
            <a:extLst>
              <a:ext uri="{28A0092B-C50C-407E-A947-70E740481C1C}">
                <a14:useLocalDpi xmlns:a14="http://schemas.microsoft.com/office/drawing/2010/main" val="0"/>
              </a:ext>
            </a:extLst>
          </a:blip>
          <a:srcRect b="18827"/>
          <a:stretch>
            <a:fillRect/>
          </a:stretch>
        </p:blipFill>
        <p:spPr>
          <a:xfrm>
            <a:off x="719840" y="0"/>
            <a:ext cx="8442581" cy="6853032"/>
          </a:xfrm>
          <a:prstGeom prst="rect">
            <a:avLst/>
          </a:prstGeom>
        </p:spPr>
      </p:pic>
      <p:sp>
        <p:nvSpPr>
          <p:cNvPr id="12" name="TextBox 11">
            <a:extLst>
              <a:ext uri="{FF2B5EF4-FFF2-40B4-BE49-F238E27FC236}">
                <a16:creationId xmlns:a16="http://schemas.microsoft.com/office/drawing/2014/main" id="{F693899B-7AA2-D9D4-7DFC-093DDEE5F385}"/>
              </a:ext>
            </a:extLst>
          </p:cNvPr>
          <p:cNvSpPr txBox="1"/>
          <p:nvPr/>
        </p:nvSpPr>
        <p:spPr>
          <a:xfrm>
            <a:off x="9356792" y="5843064"/>
            <a:ext cx="2736588" cy="369332"/>
          </a:xfrm>
          <a:prstGeom prst="rect">
            <a:avLst/>
          </a:prstGeom>
          <a:noFill/>
        </p:spPr>
        <p:txBody>
          <a:bodyPr wrap="square" rtlCol="0">
            <a:spAutoFit/>
          </a:bodyPr>
          <a:lstStyle/>
          <a:p>
            <a:pPr algn="r"/>
            <a:r>
              <a:rPr lang="en-US" dirty="0">
                <a:solidFill>
                  <a:srgbClr val="737475"/>
                </a:solidFill>
              </a:rPr>
              <a:t>Michigan.gov/EGLEevents</a:t>
            </a:r>
          </a:p>
        </p:txBody>
      </p:sp>
      <p:sp>
        <p:nvSpPr>
          <p:cNvPr id="10" name="Content Placeholder 7">
            <a:extLst>
              <a:ext uri="{FF2B5EF4-FFF2-40B4-BE49-F238E27FC236}">
                <a16:creationId xmlns:a16="http://schemas.microsoft.com/office/drawing/2014/main" id="{95F229E0-7CAC-C808-85CF-F2A474B4F1CF}"/>
              </a:ext>
            </a:extLst>
          </p:cNvPr>
          <p:cNvSpPr txBox="1">
            <a:spLocks/>
          </p:cNvSpPr>
          <p:nvPr/>
        </p:nvSpPr>
        <p:spPr>
          <a:xfrm>
            <a:off x="9470487" y="1728591"/>
            <a:ext cx="2524277" cy="676405"/>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rgbClr val="0A575F"/>
                </a:solidFill>
              </a:rPr>
              <a:t>#MiHealthyClimate  </a:t>
            </a:r>
          </a:p>
          <a:p>
            <a:pPr marL="0" indent="0">
              <a:buFont typeface="Arial" panose="020B0604020202020204" pitchFamily="34" charset="0"/>
              <a:buNone/>
            </a:pPr>
            <a:endParaRPr lang="en-US" sz="1600" b="1" dirty="0">
              <a:solidFill>
                <a:srgbClr val="58595B"/>
              </a:solidFill>
            </a:endParaRPr>
          </a:p>
        </p:txBody>
      </p:sp>
    </p:spTree>
    <p:extLst>
      <p:ext uri="{BB962C8B-B14F-4D97-AF65-F5344CB8AC3E}">
        <p14:creationId xmlns:p14="http://schemas.microsoft.com/office/powerpoint/2010/main" val="8609259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TotalTime>
  <Words>7</Words>
  <Application>Microsoft Office PowerPoint</Application>
  <PresentationFormat>Widescreen</PresentationFormat>
  <Paragraphs>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Ostrowski, James (EGLE)</dc:creator>
  <cp:lastModifiedBy>Berthold, Alana (EGLE)</cp:lastModifiedBy>
  <cp:revision>14</cp:revision>
  <dcterms:created xsi:type="dcterms:W3CDTF">2024-03-21T12:58:59Z</dcterms:created>
  <dcterms:modified xsi:type="dcterms:W3CDTF">2026-03-02T12:57:53Z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fed65-62e7-46ea-af74-187e0c17143a_Enabled">
    <vt:lpwstr>true</vt:lpwstr>
  </property>
  <property fmtid="{D5CDD505-2E9C-101B-9397-08002B2CF9AE}" pid="3" name="MSIP_Label_3a2fed65-62e7-46ea-af74-187e0c17143a_SetDate">
    <vt:lpwstr>2024-03-21T13:42:37Z</vt:lpwstr>
  </property>
  <property fmtid="{D5CDD505-2E9C-101B-9397-08002B2CF9AE}" pid="4" name="MSIP_Label_3a2fed65-62e7-46ea-af74-187e0c17143a_Method">
    <vt:lpwstr>Privileged</vt:lpwstr>
  </property>
  <property fmtid="{D5CDD505-2E9C-101B-9397-08002B2CF9AE}" pid="5" name="MSIP_Label_3a2fed65-62e7-46ea-af74-187e0c17143a_Name">
    <vt:lpwstr>3a2fed65-62e7-46ea-af74-187e0c17143a</vt:lpwstr>
  </property>
  <property fmtid="{D5CDD505-2E9C-101B-9397-08002B2CF9AE}" pid="6" name="MSIP_Label_3a2fed65-62e7-46ea-af74-187e0c17143a_SiteId">
    <vt:lpwstr>d5fb7087-3777-42ad-966a-892ef47225d1</vt:lpwstr>
  </property>
  <property fmtid="{D5CDD505-2E9C-101B-9397-08002B2CF9AE}" pid="7" name="MSIP_Label_3a2fed65-62e7-46ea-af74-187e0c17143a_ActionId">
    <vt:lpwstr>0f4a57f7-3ca8-4da8-972b-d0c5990eb634</vt:lpwstr>
  </property>
  <property fmtid="{D5CDD505-2E9C-101B-9397-08002B2CF9AE}" pid="8" name="MSIP_Label_3a2fed65-62e7-46ea-af74-187e0c17143a_ContentBits">
    <vt:lpwstr>0</vt:lpwstr>
  </property>
</Properties>
</file>